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0CFD3"/>
    <a:srgbClr val="95DEE5"/>
    <a:srgbClr val="B6E6EA"/>
    <a:srgbClr val="9CDE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1468459-04C3-46A0-97C1-B2CE064E50B2}" v="72" dt="2020-11-05T16:08:42.280"/>
    <p1510:client id="{B833144C-AD73-44E0-B6B6-1FE286487CAF}" v="611" dt="2020-11-05T11:29:41.956"/>
    <p1510:client id="{DF3AF499-57E3-43E6-9CF5-8E8BED01BA11}" v="663" dt="2020-11-05T12:19:07.50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1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6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essenia cacuango  chiran" userId="93841fb5bdb23cb5" providerId="Windows Live" clId="Web-{11468459-04C3-46A0-97C1-B2CE064E50B2}"/>
    <pc:docChg chg="modSld">
      <pc:chgData name="yessenia cacuango  chiran" userId="93841fb5bdb23cb5" providerId="Windows Live" clId="Web-{11468459-04C3-46A0-97C1-B2CE064E50B2}" dt="2020-11-05T16:08:42.280" v="69" actId="1076"/>
      <pc:docMkLst>
        <pc:docMk/>
      </pc:docMkLst>
      <pc:sldChg chg="modSp">
        <pc:chgData name="yessenia cacuango  chiran" userId="93841fb5bdb23cb5" providerId="Windows Live" clId="Web-{11468459-04C3-46A0-97C1-B2CE064E50B2}" dt="2020-11-05T15:58:38.377" v="11" actId="20577"/>
        <pc:sldMkLst>
          <pc:docMk/>
          <pc:sldMk cId="1359559175" sldId="256"/>
        </pc:sldMkLst>
        <pc:spChg chg="mod">
          <ac:chgData name="yessenia cacuango  chiran" userId="93841fb5bdb23cb5" providerId="Windows Live" clId="Web-{11468459-04C3-46A0-97C1-B2CE064E50B2}" dt="2020-11-05T15:58:38.377" v="11" actId="20577"/>
          <ac:spMkLst>
            <pc:docMk/>
            <pc:sldMk cId="1359559175" sldId="256"/>
            <ac:spMk id="3" creationId="{91AB5778-92E0-4F73-AF37-29AA991A7697}"/>
          </ac:spMkLst>
        </pc:spChg>
      </pc:sldChg>
      <pc:sldChg chg="modSp">
        <pc:chgData name="yessenia cacuango  chiran" userId="93841fb5bdb23cb5" providerId="Windows Live" clId="Web-{11468459-04C3-46A0-97C1-B2CE064E50B2}" dt="2020-11-05T15:58:58.064" v="22" actId="20577"/>
        <pc:sldMkLst>
          <pc:docMk/>
          <pc:sldMk cId="1398819593" sldId="257"/>
        </pc:sldMkLst>
        <pc:spChg chg="mod">
          <ac:chgData name="yessenia cacuango  chiran" userId="93841fb5bdb23cb5" providerId="Windows Live" clId="Web-{11468459-04C3-46A0-97C1-B2CE064E50B2}" dt="2020-11-05T15:58:58.064" v="22" actId="20577"/>
          <ac:spMkLst>
            <pc:docMk/>
            <pc:sldMk cId="1398819593" sldId="257"/>
            <ac:spMk id="3" creationId="{0191BEDF-A7F9-44E6-AF42-B30AC41F7114}"/>
          </ac:spMkLst>
        </pc:spChg>
      </pc:sldChg>
      <pc:sldChg chg="modSp">
        <pc:chgData name="yessenia cacuango  chiran" userId="93841fb5bdb23cb5" providerId="Windows Live" clId="Web-{11468459-04C3-46A0-97C1-B2CE064E50B2}" dt="2020-11-05T15:59:16.580" v="29" actId="20577"/>
        <pc:sldMkLst>
          <pc:docMk/>
          <pc:sldMk cId="663830308" sldId="258"/>
        </pc:sldMkLst>
        <pc:spChg chg="mod">
          <ac:chgData name="yessenia cacuango  chiran" userId="93841fb5bdb23cb5" providerId="Windows Live" clId="Web-{11468459-04C3-46A0-97C1-B2CE064E50B2}" dt="2020-11-05T15:59:16.580" v="29" actId="20577"/>
          <ac:spMkLst>
            <pc:docMk/>
            <pc:sldMk cId="663830308" sldId="258"/>
            <ac:spMk id="3" creationId="{78B2CB3C-A4A5-4FC3-9751-C3787C17A8CF}"/>
          </ac:spMkLst>
        </pc:spChg>
      </pc:sldChg>
      <pc:sldChg chg="modSp">
        <pc:chgData name="yessenia cacuango  chiran" userId="93841fb5bdb23cb5" providerId="Windows Live" clId="Web-{11468459-04C3-46A0-97C1-B2CE064E50B2}" dt="2020-11-05T16:07:10.124" v="51" actId="1076"/>
        <pc:sldMkLst>
          <pc:docMk/>
          <pc:sldMk cId="3904799704" sldId="264"/>
        </pc:sldMkLst>
        <pc:spChg chg="mod">
          <ac:chgData name="yessenia cacuango  chiran" userId="93841fb5bdb23cb5" providerId="Windows Live" clId="Web-{11468459-04C3-46A0-97C1-B2CE064E50B2}" dt="2020-11-05T16:06:07.562" v="42" actId="1076"/>
          <ac:spMkLst>
            <pc:docMk/>
            <pc:sldMk cId="3904799704" sldId="264"/>
            <ac:spMk id="2" creationId="{FE3E17D3-A5F3-41F9-903D-540DC81F9EA3}"/>
          </ac:spMkLst>
        </pc:spChg>
        <pc:spChg chg="mod">
          <ac:chgData name="yessenia cacuango  chiran" userId="93841fb5bdb23cb5" providerId="Windows Live" clId="Web-{11468459-04C3-46A0-97C1-B2CE064E50B2}" dt="2020-11-05T16:06:01.890" v="40" actId="1076"/>
          <ac:spMkLst>
            <pc:docMk/>
            <pc:sldMk cId="3904799704" sldId="264"/>
            <ac:spMk id="6" creationId="{D824421B-E2D5-4C44-A9F7-5686BA14FA7C}"/>
          </ac:spMkLst>
        </pc:spChg>
        <pc:spChg chg="mod">
          <ac:chgData name="yessenia cacuango  chiran" userId="93841fb5bdb23cb5" providerId="Windows Live" clId="Web-{11468459-04C3-46A0-97C1-B2CE064E50B2}" dt="2020-11-05T16:06:13.249" v="44" actId="1076"/>
          <ac:spMkLst>
            <pc:docMk/>
            <pc:sldMk cId="3904799704" sldId="264"/>
            <ac:spMk id="8" creationId="{1460A6EC-0B48-4954-823D-9CF89722EC8E}"/>
          </ac:spMkLst>
        </pc:spChg>
        <pc:picChg chg="mod">
          <ac:chgData name="yessenia cacuango  chiran" userId="93841fb5bdb23cb5" providerId="Windows Live" clId="Web-{11468459-04C3-46A0-97C1-B2CE064E50B2}" dt="2020-11-05T16:06:38.858" v="48" actId="14100"/>
          <ac:picMkLst>
            <pc:docMk/>
            <pc:sldMk cId="3904799704" sldId="264"/>
            <ac:picMk id="11" creationId="{60D36798-C93F-4B94-B860-C5758589447F}"/>
          </ac:picMkLst>
        </pc:picChg>
        <pc:picChg chg="mod">
          <ac:chgData name="yessenia cacuango  chiran" userId="93841fb5bdb23cb5" providerId="Windows Live" clId="Web-{11468459-04C3-46A0-97C1-B2CE064E50B2}" dt="2020-11-05T16:07:10.124" v="51" actId="1076"/>
          <ac:picMkLst>
            <pc:docMk/>
            <pc:sldMk cId="3904799704" sldId="264"/>
            <ac:picMk id="13" creationId="{45C33E16-CCA6-49CB-A4E2-EE51BBB2204D}"/>
          </ac:picMkLst>
        </pc:picChg>
        <pc:picChg chg="mod">
          <ac:chgData name="yessenia cacuango  chiran" userId="93841fb5bdb23cb5" providerId="Windows Live" clId="Web-{11468459-04C3-46A0-97C1-B2CE064E50B2}" dt="2020-11-05T16:06:52.561" v="49" actId="1076"/>
          <ac:picMkLst>
            <pc:docMk/>
            <pc:sldMk cId="3904799704" sldId="264"/>
            <ac:picMk id="15" creationId="{E9341A7A-DA00-4E50-8BB9-E45220E9B143}"/>
          </ac:picMkLst>
        </pc:picChg>
      </pc:sldChg>
      <pc:sldChg chg="modSp">
        <pc:chgData name="yessenia cacuango  chiran" userId="93841fb5bdb23cb5" providerId="Windows Live" clId="Web-{11468459-04C3-46A0-97C1-B2CE064E50B2}" dt="2020-11-05T16:08:05.733" v="62" actId="14100"/>
        <pc:sldMkLst>
          <pc:docMk/>
          <pc:sldMk cId="3153693770" sldId="265"/>
        </pc:sldMkLst>
        <pc:spChg chg="mod">
          <ac:chgData name="yessenia cacuango  chiran" userId="93841fb5bdb23cb5" providerId="Windows Live" clId="Web-{11468459-04C3-46A0-97C1-B2CE064E50B2}" dt="2020-11-05T16:07:30.030" v="56" actId="1076"/>
          <ac:spMkLst>
            <pc:docMk/>
            <pc:sldMk cId="3153693770" sldId="265"/>
            <ac:spMk id="6" creationId="{D824421B-E2D5-4C44-A9F7-5686BA14FA7C}"/>
          </ac:spMkLst>
        </pc:spChg>
        <pc:spChg chg="mod">
          <ac:chgData name="yessenia cacuango  chiran" userId="93841fb5bdb23cb5" providerId="Windows Live" clId="Web-{11468459-04C3-46A0-97C1-B2CE064E50B2}" dt="2020-11-05T16:07:38.577" v="58" actId="1076"/>
          <ac:spMkLst>
            <pc:docMk/>
            <pc:sldMk cId="3153693770" sldId="265"/>
            <ac:spMk id="8" creationId="{1460A6EC-0B48-4954-823D-9CF89722EC8E}"/>
          </ac:spMkLst>
        </pc:spChg>
        <pc:picChg chg="mod">
          <ac:chgData name="yessenia cacuango  chiran" userId="93841fb5bdb23cb5" providerId="Windows Live" clId="Web-{11468459-04C3-46A0-97C1-B2CE064E50B2}" dt="2020-11-05T16:07:59.702" v="61" actId="14100"/>
          <ac:picMkLst>
            <pc:docMk/>
            <pc:sldMk cId="3153693770" sldId="265"/>
            <ac:picMk id="4" creationId="{1BC00B6E-B751-4F15-9225-CE0E2FD5E3DC}"/>
          </ac:picMkLst>
        </pc:picChg>
        <pc:picChg chg="mod">
          <ac:chgData name="yessenia cacuango  chiran" userId="93841fb5bdb23cb5" providerId="Windows Live" clId="Web-{11468459-04C3-46A0-97C1-B2CE064E50B2}" dt="2020-11-05T16:08:05.733" v="62" actId="14100"/>
          <ac:picMkLst>
            <pc:docMk/>
            <pc:sldMk cId="3153693770" sldId="265"/>
            <ac:picMk id="11" creationId="{9A7A4245-713C-40A2-A690-4C0F81C7BA6A}"/>
          </ac:picMkLst>
        </pc:picChg>
      </pc:sldChg>
      <pc:sldChg chg="modSp">
        <pc:chgData name="yessenia cacuango  chiran" userId="93841fb5bdb23cb5" providerId="Windows Live" clId="Web-{11468459-04C3-46A0-97C1-B2CE064E50B2}" dt="2020-11-05T16:08:42.280" v="69" actId="1076"/>
        <pc:sldMkLst>
          <pc:docMk/>
          <pc:sldMk cId="672796981" sldId="266"/>
        </pc:sldMkLst>
        <pc:spChg chg="mod">
          <ac:chgData name="yessenia cacuango  chiran" userId="93841fb5bdb23cb5" providerId="Windows Live" clId="Web-{11468459-04C3-46A0-97C1-B2CE064E50B2}" dt="2020-11-05T16:08:32.639" v="67" actId="1076"/>
          <ac:spMkLst>
            <pc:docMk/>
            <pc:sldMk cId="672796981" sldId="266"/>
            <ac:spMk id="6" creationId="{D824421B-E2D5-4C44-A9F7-5686BA14FA7C}"/>
          </ac:spMkLst>
        </pc:spChg>
        <pc:picChg chg="mod">
          <ac:chgData name="yessenia cacuango  chiran" userId="93841fb5bdb23cb5" providerId="Windows Live" clId="Web-{11468459-04C3-46A0-97C1-B2CE064E50B2}" dt="2020-11-05T16:08:42.280" v="69" actId="1076"/>
          <ac:picMkLst>
            <pc:docMk/>
            <pc:sldMk cId="672796981" sldId="266"/>
            <ac:picMk id="4" creationId="{2561D902-84A4-40B1-8A0B-F1F0104F6E45}"/>
          </ac:picMkLst>
        </pc:picChg>
      </pc:sldChg>
    </pc:docChg>
  </pc:docChgLst>
  <pc:docChgLst>
    <pc:chgData name="nacho lopez carboneras" userId="6b3287f3c488814d" providerId="Windows Live" clId="Web-{B833144C-AD73-44E0-B6B6-1FE286487CAF}"/>
    <pc:docChg chg="addSld delSld modSld">
      <pc:chgData name="nacho lopez carboneras" userId="6b3287f3c488814d" providerId="Windows Live" clId="Web-{B833144C-AD73-44E0-B6B6-1FE286487CAF}" dt="2020-11-05T11:29:41.535" v="608" actId="20577"/>
      <pc:docMkLst>
        <pc:docMk/>
      </pc:docMkLst>
      <pc:sldChg chg="modSp">
        <pc:chgData name="nacho lopez carboneras" userId="6b3287f3c488814d" providerId="Windows Live" clId="Web-{B833144C-AD73-44E0-B6B6-1FE286487CAF}" dt="2020-11-05T11:29:40.285" v="606" actId="20577"/>
        <pc:sldMkLst>
          <pc:docMk/>
          <pc:sldMk cId="1398819593" sldId="257"/>
        </pc:sldMkLst>
        <pc:spChg chg="mod">
          <ac:chgData name="nacho lopez carboneras" userId="6b3287f3c488814d" providerId="Windows Live" clId="Web-{B833144C-AD73-44E0-B6B6-1FE286487CAF}" dt="2020-11-05T11:29:40.285" v="606" actId="20577"/>
          <ac:spMkLst>
            <pc:docMk/>
            <pc:sldMk cId="1398819593" sldId="257"/>
            <ac:spMk id="3" creationId="{0191BEDF-A7F9-44E6-AF42-B30AC41F7114}"/>
          </ac:spMkLst>
        </pc:spChg>
      </pc:sldChg>
      <pc:sldChg chg="add del replId">
        <pc:chgData name="nacho lopez carboneras" userId="6b3287f3c488814d" providerId="Windows Live" clId="Web-{B833144C-AD73-44E0-B6B6-1FE286487CAF}" dt="2020-11-05T11:29:01.503" v="546"/>
        <pc:sldMkLst>
          <pc:docMk/>
          <pc:sldMk cId="941715340" sldId="265"/>
        </pc:sldMkLst>
      </pc:sldChg>
    </pc:docChg>
  </pc:docChgLst>
  <pc:docChgLst>
    <pc:chgData name="yessenia cacuango  chiran" userId="93841fb5bdb23cb5" providerId="LiveId" clId="{DF3AF499-57E3-43E6-9CF5-8E8BED01BA11}"/>
    <pc:docChg chg="undo custSel mod addSld delSld modSld modMainMaster">
      <pc:chgData name="yessenia cacuango  chiran" userId="93841fb5bdb23cb5" providerId="LiveId" clId="{DF3AF499-57E3-43E6-9CF5-8E8BED01BA11}" dt="2020-11-05T12:31:36.052" v="813" actId="20577"/>
      <pc:docMkLst>
        <pc:docMk/>
      </pc:docMkLst>
      <pc:sldChg chg="addSp delSp modSp mod modMedia setBg delAnim setClrOvrMap delDesignElem">
        <pc:chgData name="yessenia cacuango  chiran" userId="93841fb5bdb23cb5" providerId="LiveId" clId="{DF3AF499-57E3-43E6-9CF5-8E8BED01BA11}" dt="2020-11-05T12:31:36.052" v="813" actId="20577"/>
        <pc:sldMkLst>
          <pc:docMk/>
          <pc:sldMk cId="1359559175" sldId="256"/>
        </pc:sldMkLst>
        <pc:spChg chg="mod">
          <ac:chgData name="yessenia cacuango  chiran" userId="93841fb5bdb23cb5" providerId="LiveId" clId="{DF3AF499-57E3-43E6-9CF5-8E8BED01BA11}" dt="2020-11-05T11:57:00.367" v="566" actId="26606"/>
          <ac:spMkLst>
            <pc:docMk/>
            <pc:sldMk cId="1359559175" sldId="256"/>
            <ac:spMk id="2" creationId="{B828FA32-AFD3-45E4-8AC2-56B035751400}"/>
          </ac:spMkLst>
        </pc:spChg>
        <pc:spChg chg="mod">
          <ac:chgData name="yessenia cacuango  chiran" userId="93841fb5bdb23cb5" providerId="LiveId" clId="{DF3AF499-57E3-43E6-9CF5-8E8BED01BA11}" dt="2020-11-05T12:31:36.052" v="813" actId="20577"/>
          <ac:spMkLst>
            <pc:docMk/>
            <pc:sldMk cId="1359559175" sldId="256"/>
            <ac:spMk id="3" creationId="{91AB5778-92E0-4F73-AF37-29AA991A7697}"/>
          </ac:spMkLst>
        </pc:spChg>
        <pc:spChg chg="add del">
          <ac:chgData name="yessenia cacuango  chiran" userId="93841fb5bdb23cb5" providerId="LiveId" clId="{DF3AF499-57E3-43E6-9CF5-8E8BED01BA11}" dt="2020-11-05T11:30:52.789" v="12" actId="26606"/>
          <ac:spMkLst>
            <pc:docMk/>
            <pc:sldMk cId="1359559175" sldId="256"/>
            <ac:spMk id="6" creationId="{C1DD1A8A-57D5-4A81-AD04-532B043C5611}"/>
          </ac:spMkLst>
        </pc:spChg>
        <pc:spChg chg="add del">
          <ac:chgData name="yessenia cacuango  chiran" userId="93841fb5bdb23cb5" providerId="LiveId" clId="{DF3AF499-57E3-43E6-9CF5-8E8BED01BA11}" dt="2020-11-05T11:30:52.789" v="12" actId="26606"/>
          <ac:spMkLst>
            <pc:docMk/>
            <pc:sldMk cId="1359559175" sldId="256"/>
            <ac:spMk id="8" creationId="{007891EC-4501-44ED-A8C8-B11B6DB767AB}"/>
          </ac:spMkLst>
        </pc:spChg>
        <pc:spChg chg="add del">
          <ac:chgData name="yessenia cacuango  chiran" userId="93841fb5bdb23cb5" providerId="LiveId" clId="{DF3AF499-57E3-43E6-9CF5-8E8BED01BA11}" dt="2020-11-05T11:24:55.719" v="8" actId="26606"/>
          <ac:spMkLst>
            <pc:docMk/>
            <pc:sldMk cId="1359559175" sldId="256"/>
            <ac:spMk id="9" creationId="{716F42E0-28DF-4093-AFC5-CA01F54C8897}"/>
          </ac:spMkLst>
        </pc:spChg>
        <pc:spChg chg="add del">
          <ac:chgData name="yessenia cacuango  chiran" userId="93841fb5bdb23cb5" providerId="LiveId" clId="{DF3AF499-57E3-43E6-9CF5-8E8BED01BA11}" dt="2020-11-05T11:24:55.719" v="8" actId="26606"/>
          <ac:spMkLst>
            <pc:docMk/>
            <pc:sldMk cId="1359559175" sldId="256"/>
            <ac:spMk id="11" creationId="{4063B759-00FC-46D1-9898-8E8625268FAF}"/>
          </ac:spMkLst>
        </pc:spChg>
        <pc:spChg chg="add del">
          <ac:chgData name="yessenia cacuango  chiran" userId="93841fb5bdb23cb5" providerId="LiveId" clId="{DF3AF499-57E3-43E6-9CF5-8E8BED01BA11}" dt="2020-11-05T11:24:55.719" v="8" actId="26606"/>
          <ac:spMkLst>
            <pc:docMk/>
            <pc:sldMk cId="1359559175" sldId="256"/>
            <ac:spMk id="13" creationId="{D5B012D8-7F27-4758-9AC6-C889B154BD73}"/>
          </ac:spMkLst>
        </pc:spChg>
        <pc:spChg chg="add del">
          <ac:chgData name="yessenia cacuango  chiran" userId="93841fb5bdb23cb5" providerId="LiveId" clId="{DF3AF499-57E3-43E6-9CF5-8E8BED01BA11}" dt="2020-11-05T11:24:46.950" v="5" actId="26606"/>
          <ac:spMkLst>
            <pc:docMk/>
            <pc:sldMk cId="1359559175" sldId="256"/>
            <ac:spMk id="18" creationId="{55C6F499-7DD3-40AC-AC5E-26D67FCAEA30}"/>
          </ac:spMkLst>
        </pc:spChg>
        <pc:spChg chg="add del">
          <ac:chgData name="yessenia cacuango  chiran" userId="93841fb5bdb23cb5" providerId="LiveId" clId="{DF3AF499-57E3-43E6-9CF5-8E8BED01BA11}" dt="2020-11-05T11:24:46.950" v="5" actId="26606"/>
          <ac:spMkLst>
            <pc:docMk/>
            <pc:sldMk cId="1359559175" sldId="256"/>
            <ac:spMk id="20" creationId="{2CF7CF5F-D747-47B3-80B1-8392750446C6}"/>
          </ac:spMkLst>
        </pc:spChg>
        <pc:spChg chg="add del">
          <ac:chgData name="yessenia cacuango  chiran" userId="93841fb5bdb23cb5" providerId="LiveId" clId="{DF3AF499-57E3-43E6-9CF5-8E8BED01BA11}" dt="2020-11-05T11:24:46.950" v="5" actId="26606"/>
          <ac:spMkLst>
            <pc:docMk/>
            <pc:sldMk cId="1359559175" sldId="256"/>
            <ac:spMk id="22" creationId="{820B6604-1FF9-43F5-AC47-3D41CB2F563B}"/>
          </ac:spMkLst>
        </pc:spChg>
        <pc:spChg chg="add del">
          <ac:chgData name="yessenia cacuango  chiran" userId="93841fb5bdb23cb5" providerId="LiveId" clId="{DF3AF499-57E3-43E6-9CF5-8E8BED01BA11}" dt="2020-11-05T11:24:46.950" v="5" actId="26606"/>
          <ac:spMkLst>
            <pc:docMk/>
            <pc:sldMk cId="1359559175" sldId="256"/>
            <ac:spMk id="24" creationId="{5912B5B1-BC40-4CD1-8541-549C583431ED}"/>
          </ac:spMkLst>
        </pc:spChg>
        <pc:spChg chg="add del">
          <ac:chgData name="yessenia cacuango  chiran" userId="93841fb5bdb23cb5" providerId="LiveId" clId="{DF3AF499-57E3-43E6-9CF5-8E8BED01BA11}" dt="2020-11-05T11:24:46.950" v="5" actId="26606"/>
          <ac:spMkLst>
            <pc:docMk/>
            <pc:sldMk cId="1359559175" sldId="256"/>
            <ac:spMk id="26" creationId="{CE1108CD-786E-4304-9504-9C5AD64829D2}"/>
          </ac:spMkLst>
        </pc:spChg>
        <pc:spChg chg="add del">
          <ac:chgData name="yessenia cacuango  chiran" userId="93841fb5bdb23cb5" providerId="LiveId" clId="{DF3AF499-57E3-43E6-9CF5-8E8BED01BA11}" dt="2020-11-05T11:24:46.950" v="5" actId="26606"/>
          <ac:spMkLst>
            <pc:docMk/>
            <pc:sldMk cId="1359559175" sldId="256"/>
            <ac:spMk id="28" creationId="{E252BF65-A104-4DD3-8D54-285294DCC0C7}"/>
          </ac:spMkLst>
        </pc:spChg>
        <pc:spChg chg="add del">
          <ac:chgData name="yessenia cacuango  chiran" userId="93841fb5bdb23cb5" providerId="LiveId" clId="{DF3AF499-57E3-43E6-9CF5-8E8BED01BA11}" dt="2020-11-05T11:24:54.985" v="7" actId="26606"/>
          <ac:spMkLst>
            <pc:docMk/>
            <pc:sldMk cId="1359559175" sldId="256"/>
            <ac:spMk id="30" creationId="{FB5B0058-AF13-4859-B429-4EDDE2A26F7F}"/>
          </ac:spMkLst>
        </pc:spChg>
        <pc:spChg chg="add del">
          <ac:chgData name="yessenia cacuango  chiran" userId="93841fb5bdb23cb5" providerId="LiveId" clId="{DF3AF499-57E3-43E6-9CF5-8E8BED01BA11}" dt="2020-11-05T11:24:54.985" v="7" actId="26606"/>
          <ac:spMkLst>
            <pc:docMk/>
            <pc:sldMk cId="1359559175" sldId="256"/>
            <ac:spMk id="31" creationId="{D84C2E9E-0B5D-4B5F-9A1F-70EBDCE39034}"/>
          </ac:spMkLst>
        </pc:spChg>
        <pc:spChg chg="add del">
          <ac:chgData name="yessenia cacuango  chiran" userId="93841fb5bdb23cb5" providerId="LiveId" clId="{DF3AF499-57E3-43E6-9CF5-8E8BED01BA11}" dt="2020-11-05T11:36:53.555" v="29" actId="26606"/>
          <ac:spMkLst>
            <pc:docMk/>
            <pc:sldMk cId="1359559175" sldId="256"/>
            <ac:spMk id="71" creationId="{8F23F8A3-8FD7-4779-8323-FDC26BE99889}"/>
          </ac:spMkLst>
        </pc:spChg>
        <pc:spChg chg="add del">
          <ac:chgData name="yessenia cacuango  chiran" userId="93841fb5bdb23cb5" providerId="LiveId" clId="{DF3AF499-57E3-43E6-9CF5-8E8BED01BA11}" dt="2020-11-05T11:36:53.555" v="29" actId="26606"/>
          <ac:spMkLst>
            <pc:docMk/>
            <pc:sldMk cId="1359559175" sldId="256"/>
            <ac:spMk id="73" creationId="{F605C4CC-A25C-416F-8333-7CB7DC97D870}"/>
          </ac:spMkLst>
        </pc:spChg>
        <pc:spChg chg="add del">
          <ac:chgData name="yessenia cacuango  chiran" userId="93841fb5bdb23cb5" providerId="LiveId" clId="{DF3AF499-57E3-43E6-9CF5-8E8BED01BA11}" dt="2020-11-05T11:55:12.272" v="508"/>
          <ac:spMkLst>
            <pc:docMk/>
            <pc:sldMk cId="1359559175" sldId="256"/>
            <ac:spMk id="75" creationId="{F605C4CC-A25C-416F-8333-7CB7DC97D870}"/>
          </ac:spMkLst>
        </pc:spChg>
        <pc:spChg chg="add del">
          <ac:chgData name="yessenia cacuango  chiran" userId="93841fb5bdb23cb5" providerId="LiveId" clId="{DF3AF499-57E3-43E6-9CF5-8E8BED01BA11}" dt="2020-11-05T11:36:52.741" v="28" actId="26606"/>
          <ac:spMkLst>
            <pc:docMk/>
            <pc:sldMk cId="1359559175" sldId="256"/>
            <ac:spMk id="135" creationId="{8F23F8A3-8FD7-4779-8323-FDC26BE99889}"/>
          </ac:spMkLst>
        </pc:spChg>
        <pc:spChg chg="add del">
          <ac:chgData name="yessenia cacuango  chiran" userId="93841fb5bdb23cb5" providerId="LiveId" clId="{DF3AF499-57E3-43E6-9CF5-8E8BED01BA11}" dt="2020-11-05T11:36:52.741" v="28" actId="26606"/>
          <ac:spMkLst>
            <pc:docMk/>
            <pc:sldMk cId="1359559175" sldId="256"/>
            <ac:spMk id="137" creationId="{F605C4CC-A25C-416F-8333-7CB7DC97D870}"/>
          </ac:spMkLst>
        </pc:spChg>
        <pc:spChg chg="add del">
          <ac:chgData name="yessenia cacuango  chiran" userId="93841fb5bdb23cb5" providerId="LiveId" clId="{DF3AF499-57E3-43E6-9CF5-8E8BED01BA11}" dt="2020-11-05T11:55:12.272" v="508"/>
          <ac:spMkLst>
            <pc:docMk/>
            <pc:sldMk cId="1359559175" sldId="256"/>
            <ac:spMk id="1030" creationId="{8F23F8A3-8FD7-4779-8323-FDC26BE99889}"/>
          </ac:spMkLst>
        </pc:spChg>
        <pc:spChg chg="add del">
          <ac:chgData name="yessenia cacuango  chiran" userId="93841fb5bdb23cb5" providerId="LiveId" clId="{DF3AF499-57E3-43E6-9CF5-8E8BED01BA11}" dt="2020-11-05T11:55:22.826" v="510" actId="26606"/>
          <ac:spMkLst>
            <pc:docMk/>
            <pc:sldMk cId="1359559175" sldId="256"/>
            <ac:spMk id="1031" creationId="{80DF40B2-80F7-4E71-B46C-284163F3654A}"/>
          </ac:spMkLst>
        </pc:spChg>
        <pc:spChg chg="add">
          <ac:chgData name="yessenia cacuango  chiran" userId="93841fb5bdb23cb5" providerId="LiveId" clId="{DF3AF499-57E3-43E6-9CF5-8E8BED01BA11}" dt="2020-11-05T11:57:00.367" v="566" actId="26606"/>
          <ac:spMkLst>
            <pc:docMk/>
            <pc:sldMk cId="1359559175" sldId="256"/>
            <ac:spMk id="1032" creationId="{D928DD85-BB99-450D-A702-2683E0296282}"/>
          </ac:spMkLst>
        </pc:spChg>
        <pc:spChg chg="add del">
          <ac:chgData name="yessenia cacuango  chiran" userId="93841fb5bdb23cb5" providerId="LiveId" clId="{DF3AF499-57E3-43E6-9CF5-8E8BED01BA11}" dt="2020-11-05T11:55:55.150" v="513"/>
          <ac:spMkLst>
            <pc:docMk/>
            <pc:sldMk cId="1359559175" sldId="256"/>
            <ac:spMk id="1033" creationId="{8F23F8A3-8FD7-4779-8323-FDC26BE99889}"/>
          </ac:spMkLst>
        </pc:spChg>
        <pc:spChg chg="add del">
          <ac:chgData name="yessenia cacuango  chiran" userId="93841fb5bdb23cb5" providerId="LiveId" clId="{DF3AF499-57E3-43E6-9CF5-8E8BED01BA11}" dt="2020-11-05T11:55:55.150" v="513"/>
          <ac:spMkLst>
            <pc:docMk/>
            <pc:sldMk cId="1359559175" sldId="256"/>
            <ac:spMk id="1034" creationId="{F605C4CC-A25C-416F-8333-7CB7DC97D870}"/>
          </ac:spMkLst>
        </pc:spChg>
        <pc:spChg chg="add">
          <ac:chgData name="yessenia cacuango  chiran" userId="93841fb5bdb23cb5" providerId="LiveId" clId="{DF3AF499-57E3-43E6-9CF5-8E8BED01BA11}" dt="2020-11-05T11:57:00.367" v="566" actId="26606"/>
          <ac:spMkLst>
            <pc:docMk/>
            <pc:sldMk cId="1359559175" sldId="256"/>
            <ac:spMk id="1035" creationId="{240E5BD2-4019-4012-A1AA-628900E659E9}"/>
          </ac:spMkLst>
        </pc:spChg>
        <pc:picChg chg="add del mod ord">
          <ac:chgData name="yessenia cacuango  chiran" userId="93841fb5bdb23cb5" providerId="LiveId" clId="{DF3AF499-57E3-43E6-9CF5-8E8BED01BA11}" dt="2020-11-05T11:31:20.501" v="22"/>
          <ac:picMkLst>
            <pc:docMk/>
            <pc:sldMk cId="1359559175" sldId="256"/>
            <ac:picMk id="4" creationId="{4EE38C25-D1DA-4A43-92D0-6FD25F3142D2}"/>
          </ac:picMkLst>
        </pc:picChg>
        <pc:picChg chg="add del mod ord">
          <ac:chgData name="yessenia cacuango  chiran" userId="93841fb5bdb23cb5" providerId="LiveId" clId="{DF3AF499-57E3-43E6-9CF5-8E8BED01BA11}" dt="2020-11-05T11:24:55.719" v="8" actId="26606"/>
          <ac:picMkLst>
            <pc:docMk/>
            <pc:sldMk cId="1359559175" sldId="256"/>
            <ac:picMk id="5" creationId="{CD49F1C2-EFA0-4DB8-87EB-89F4E5BAFC1E}"/>
          </ac:picMkLst>
        </pc:picChg>
        <pc:picChg chg="add del">
          <ac:chgData name="yessenia cacuango  chiran" userId="93841fb5bdb23cb5" providerId="LiveId" clId="{DF3AF499-57E3-43E6-9CF5-8E8BED01BA11}" dt="2020-11-05T11:30:52.789" v="12" actId="26606"/>
          <ac:picMkLst>
            <pc:docMk/>
            <pc:sldMk cId="1359559175" sldId="256"/>
            <ac:picMk id="7" creationId="{B07414A6-C5BE-4902-99B0-0CAD19C934B5}"/>
          </ac:picMkLst>
        </pc:picChg>
        <pc:picChg chg="add del mod">
          <ac:chgData name="yessenia cacuango  chiran" userId="93841fb5bdb23cb5" providerId="LiveId" clId="{DF3AF499-57E3-43E6-9CF5-8E8BED01BA11}" dt="2020-11-05T12:00:55.275" v="659" actId="478"/>
          <ac:picMkLst>
            <pc:docMk/>
            <pc:sldMk cId="1359559175" sldId="256"/>
            <ac:picMk id="10" creationId="{932E3B07-67FA-4D3A-ACC5-101B93A896F0}"/>
          </ac:picMkLst>
        </pc:picChg>
        <pc:picChg chg="add del mod ord">
          <ac:chgData name="yessenia cacuango  chiran" userId="93841fb5bdb23cb5" providerId="LiveId" clId="{DF3AF499-57E3-43E6-9CF5-8E8BED01BA11}" dt="2020-11-05T11:36:56.256" v="32"/>
          <ac:picMkLst>
            <pc:docMk/>
            <pc:sldMk cId="1359559175" sldId="256"/>
            <ac:picMk id="1026" creationId="{ECEAB7F5-ED4E-47FA-A607-9CDE4B2177D0}"/>
          </ac:picMkLst>
        </pc:picChg>
        <pc:picChg chg="add mod ord">
          <ac:chgData name="yessenia cacuango  chiran" userId="93841fb5bdb23cb5" providerId="LiveId" clId="{DF3AF499-57E3-43E6-9CF5-8E8BED01BA11}" dt="2020-11-05T11:57:00.367" v="566" actId="26606"/>
          <ac:picMkLst>
            <pc:docMk/>
            <pc:sldMk cId="1359559175" sldId="256"/>
            <ac:picMk id="1028" creationId="{84954A0A-3F4E-4C71-8098-25A310FDFDF4}"/>
          </ac:picMkLst>
        </pc:picChg>
      </pc:sldChg>
      <pc:sldChg chg="addSp modSp mod setBg">
        <pc:chgData name="yessenia cacuango  chiran" userId="93841fb5bdb23cb5" providerId="LiveId" clId="{DF3AF499-57E3-43E6-9CF5-8E8BED01BA11}" dt="2020-11-05T12:17:30.132" v="772" actId="14100"/>
        <pc:sldMkLst>
          <pc:docMk/>
          <pc:sldMk cId="1398819593" sldId="257"/>
        </pc:sldMkLst>
        <pc:spChg chg="mod">
          <ac:chgData name="yessenia cacuango  chiran" userId="93841fb5bdb23cb5" providerId="LiveId" clId="{DF3AF499-57E3-43E6-9CF5-8E8BED01BA11}" dt="2020-11-05T11:55:55.150" v="513"/>
          <ac:spMkLst>
            <pc:docMk/>
            <pc:sldMk cId="1398819593" sldId="257"/>
            <ac:spMk id="2" creationId="{17C6891B-0386-4D95-A47B-78F83F3F0875}"/>
          </ac:spMkLst>
        </pc:spChg>
        <pc:spChg chg="mod">
          <ac:chgData name="yessenia cacuango  chiran" userId="93841fb5bdb23cb5" providerId="LiveId" clId="{DF3AF499-57E3-43E6-9CF5-8E8BED01BA11}" dt="2020-11-05T12:01:15.366" v="661" actId="123"/>
          <ac:spMkLst>
            <pc:docMk/>
            <pc:sldMk cId="1398819593" sldId="257"/>
            <ac:spMk id="3" creationId="{0191BEDF-A7F9-44E6-AF42-B30AC41F7114}"/>
          </ac:spMkLst>
        </pc:spChg>
        <pc:picChg chg="add mod">
          <ac:chgData name="yessenia cacuango  chiran" userId="93841fb5bdb23cb5" providerId="LiveId" clId="{DF3AF499-57E3-43E6-9CF5-8E8BED01BA11}" dt="2020-11-05T12:17:30.132" v="772" actId="14100"/>
          <ac:picMkLst>
            <pc:docMk/>
            <pc:sldMk cId="1398819593" sldId="257"/>
            <ac:picMk id="2050" creationId="{CF95F7CE-2709-41A0-923D-F97EAA6549EC}"/>
          </ac:picMkLst>
        </pc:picChg>
      </pc:sldChg>
      <pc:sldChg chg="addSp delSp modSp mod">
        <pc:chgData name="yessenia cacuango  chiran" userId="93841fb5bdb23cb5" providerId="LiveId" clId="{DF3AF499-57E3-43E6-9CF5-8E8BED01BA11}" dt="2020-11-05T12:19:08.313" v="800" actId="22"/>
        <pc:sldMkLst>
          <pc:docMk/>
          <pc:sldMk cId="663830308" sldId="258"/>
        </pc:sldMkLst>
        <pc:spChg chg="mod">
          <ac:chgData name="yessenia cacuango  chiran" userId="93841fb5bdb23cb5" providerId="LiveId" clId="{DF3AF499-57E3-43E6-9CF5-8E8BED01BA11}" dt="2020-11-05T11:55:55.150" v="513"/>
          <ac:spMkLst>
            <pc:docMk/>
            <pc:sldMk cId="663830308" sldId="258"/>
            <ac:spMk id="2" creationId="{03B8CE68-670C-4441-8A24-06F849873B65}"/>
          </ac:spMkLst>
        </pc:spChg>
        <pc:spChg chg="mod">
          <ac:chgData name="yessenia cacuango  chiran" userId="93841fb5bdb23cb5" providerId="LiveId" clId="{DF3AF499-57E3-43E6-9CF5-8E8BED01BA11}" dt="2020-11-05T11:55:55.150" v="513"/>
          <ac:spMkLst>
            <pc:docMk/>
            <pc:sldMk cId="663830308" sldId="258"/>
            <ac:spMk id="3" creationId="{78B2CB3C-A4A5-4FC3-9751-C3787C17A8CF}"/>
          </ac:spMkLst>
        </pc:spChg>
        <pc:picChg chg="add del">
          <ac:chgData name="yessenia cacuango  chiran" userId="93841fb5bdb23cb5" providerId="LiveId" clId="{DF3AF499-57E3-43E6-9CF5-8E8BED01BA11}" dt="2020-11-05T12:19:07.505" v="799" actId="478"/>
          <ac:picMkLst>
            <pc:docMk/>
            <pc:sldMk cId="663830308" sldId="258"/>
            <ac:picMk id="5" creationId="{ED243198-0511-4B2F-A146-697868B62EA1}"/>
          </ac:picMkLst>
        </pc:picChg>
        <pc:picChg chg="add">
          <ac:chgData name="yessenia cacuango  chiran" userId="93841fb5bdb23cb5" providerId="LiveId" clId="{DF3AF499-57E3-43E6-9CF5-8E8BED01BA11}" dt="2020-11-05T12:19:08.313" v="800" actId="22"/>
          <ac:picMkLst>
            <pc:docMk/>
            <pc:sldMk cId="663830308" sldId="258"/>
            <ac:picMk id="7" creationId="{4A5914AD-17CE-4F7F-9E2E-4843869F3850}"/>
          </ac:picMkLst>
        </pc:picChg>
      </pc:sldChg>
      <pc:sldChg chg="addSp delSp modSp mod">
        <pc:chgData name="yessenia cacuango  chiran" userId="93841fb5bdb23cb5" providerId="LiveId" clId="{DF3AF499-57E3-43E6-9CF5-8E8BED01BA11}" dt="2020-11-05T12:19:04.590" v="798" actId="22"/>
        <pc:sldMkLst>
          <pc:docMk/>
          <pc:sldMk cId="1273307895" sldId="259"/>
        </pc:sldMkLst>
        <pc:spChg chg="mod">
          <ac:chgData name="yessenia cacuango  chiran" userId="93841fb5bdb23cb5" providerId="LiveId" clId="{DF3AF499-57E3-43E6-9CF5-8E8BED01BA11}" dt="2020-11-05T11:55:55.150" v="513"/>
          <ac:spMkLst>
            <pc:docMk/>
            <pc:sldMk cId="1273307895" sldId="259"/>
            <ac:spMk id="2" creationId="{E6DD8BC1-4C82-4A6F-9010-8FAD76CE0DF8}"/>
          </ac:spMkLst>
        </pc:spChg>
        <pc:picChg chg="add del">
          <ac:chgData name="yessenia cacuango  chiran" userId="93841fb5bdb23cb5" providerId="LiveId" clId="{DF3AF499-57E3-43E6-9CF5-8E8BED01BA11}" dt="2020-11-05T12:19:03.676" v="797" actId="478"/>
          <ac:picMkLst>
            <pc:docMk/>
            <pc:sldMk cId="1273307895" sldId="259"/>
            <ac:picMk id="3" creationId="{B577493C-2481-4173-895D-0894D14DC599}"/>
          </ac:picMkLst>
        </pc:picChg>
        <pc:picChg chg="add">
          <ac:chgData name="yessenia cacuango  chiran" userId="93841fb5bdb23cb5" providerId="LiveId" clId="{DF3AF499-57E3-43E6-9CF5-8E8BED01BA11}" dt="2020-11-05T12:19:04.590" v="798" actId="22"/>
          <ac:picMkLst>
            <pc:docMk/>
            <pc:sldMk cId="1273307895" sldId="259"/>
            <ac:picMk id="4" creationId="{4FEFE9A1-8249-4282-ADDB-2D261C1FDF37}"/>
          </ac:picMkLst>
        </pc:picChg>
      </pc:sldChg>
      <pc:sldChg chg="addSp delSp modSp mod">
        <pc:chgData name="yessenia cacuango  chiran" userId="93841fb5bdb23cb5" providerId="LiveId" clId="{DF3AF499-57E3-43E6-9CF5-8E8BED01BA11}" dt="2020-11-05T12:18:59.981" v="796" actId="22"/>
        <pc:sldMkLst>
          <pc:docMk/>
          <pc:sldMk cId="2699340690" sldId="260"/>
        </pc:sldMkLst>
        <pc:spChg chg="mod">
          <ac:chgData name="yessenia cacuango  chiran" userId="93841fb5bdb23cb5" providerId="LiveId" clId="{DF3AF499-57E3-43E6-9CF5-8E8BED01BA11}" dt="2020-11-05T11:55:55.150" v="513"/>
          <ac:spMkLst>
            <pc:docMk/>
            <pc:sldMk cId="2699340690" sldId="260"/>
            <ac:spMk id="2" creationId="{5514A54E-2F57-41E7-B415-2155E06B7B39}"/>
          </ac:spMkLst>
        </pc:spChg>
        <pc:picChg chg="add del">
          <ac:chgData name="yessenia cacuango  chiran" userId="93841fb5bdb23cb5" providerId="LiveId" clId="{DF3AF499-57E3-43E6-9CF5-8E8BED01BA11}" dt="2020-11-05T12:18:59.065" v="795" actId="478"/>
          <ac:picMkLst>
            <pc:docMk/>
            <pc:sldMk cId="2699340690" sldId="260"/>
            <ac:picMk id="3" creationId="{E371BAE8-4413-4F21-88BE-E86A3B435BB9}"/>
          </ac:picMkLst>
        </pc:picChg>
        <pc:picChg chg="add">
          <ac:chgData name="yessenia cacuango  chiran" userId="93841fb5bdb23cb5" providerId="LiveId" clId="{DF3AF499-57E3-43E6-9CF5-8E8BED01BA11}" dt="2020-11-05T12:18:59.981" v="796" actId="22"/>
          <ac:picMkLst>
            <pc:docMk/>
            <pc:sldMk cId="2699340690" sldId="260"/>
            <ac:picMk id="4" creationId="{BF3D4BC4-4907-4D20-9AAE-B2A20969FBF4}"/>
          </ac:picMkLst>
        </pc:picChg>
      </pc:sldChg>
      <pc:sldChg chg="addSp delSp modSp mod">
        <pc:chgData name="yessenia cacuango  chiran" userId="93841fb5bdb23cb5" providerId="LiveId" clId="{DF3AF499-57E3-43E6-9CF5-8E8BED01BA11}" dt="2020-11-05T12:18:55.794" v="794" actId="22"/>
        <pc:sldMkLst>
          <pc:docMk/>
          <pc:sldMk cId="1533320294" sldId="261"/>
        </pc:sldMkLst>
        <pc:spChg chg="mod">
          <ac:chgData name="yessenia cacuango  chiran" userId="93841fb5bdb23cb5" providerId="LiveId" clId="{DF3AF499-57E3-43E6-9CF5-8E8BED01BA11}" dt="2020-11-05T11:55:55.150" v="513"/>
          <ac:spMkLst>
            <pc:docMk/>
            <pc:sldMk cId="1533320294" sldId="261"/>
            <ac:spMk id="2" creationId="{ACE6C98E-B9B0-44EA-86A8-715BCEB6BBE0}"/>
          </ac:spMkLst>
        </pc:spChg>
        <pc:picChg chg="add del">
          <ac:chgData name="yessenia cacuango  chiran" userId="93841fb5bdb23cb5" providerId="LiveId" clId="{DF3AF499-57E3-43E6-9CF5-8E8BED01BA11}" dt="2020-11-05T12:18:54.948" v="793" actId="478"/>
          <ac:picMkLst>
            <pc:docMk/>
            <pc:sldMk cId="1533320294" sldId="261"/>
            <ac:picMk id="3" creationId="{11FDB74B-505C-4823-8A85-8D8FAA196628}"/>
          </ac:picMkLst>
        </pc:picChg>
        <pc:picChg chg="add">
          <ac:chgData name="yessenia cacuango  chiran" userId="93841fb5bdb23cb5" providerId="LiveId" clId="{DF3AF499-57E3-43E6-9CF5-8E8BED01BA11}" dt="2020-11-05T12:18:55.794" v="794" actId="22"/>
          <ac:picMkLst>
            <pc:docMk/>
            <pc:sldMk cId="1533320294" sldId="261"/>
            <ac:picMk id="4" creationId="{A8D123F4-B70B-4D78-A402-C05DCAF80697}"/>
          </ac:picMkLst>
        </pc:picChg>
      </pc:sldChg>
      <pc:sldChg chg="addSp delSp modSp mod">
        <pc:chgData name="yessenia cacuango  chiran" userId="93841fb5bdb23cb5" providerId="LiveId" clId="{DF3AF499-57E3-43E6-9CF5-8E8BED01BA11}" dt="2020-11-05T12:18:52.134" v="792" actId="22"/>
        <pc:sldMkLst>
          <pc:docMk/>
          <pc:sldMk cId="673736887" sldId="262"/>
        </pc:sldMkLst>
        <pc:spChg chg="mod">
          <ac:chgData name="yessenia cacuango  chiran" userId="93841fb5bdb23cb5" providerId="LiveId" clId="{DF3AF499-57E3-43E6-9CF5-8E8BED01BA11}" dt="2020-11-05T11:55:55.150" v="513"/>
          <ac:spMkLst>
            <pc:docMk/>
            <pc:sldMk cId="673736887" sldId="262"/>
            <ac:spMk id="2" creationId="{CC37D942-53B9-4DC3-A3A9-225A960557DE}"/>
          </ac:spMkLst>
        </pc:spChg>
        <pc:picChg chg="add del">
          <ac:chgData name="yessenia cacuango  chiran" userId="93841fb5bdb23cb5" providerId="LiveId" clId="{DF3AF499-57E3-43E6-9CF5-8E8BED01BA11}" dt="2020-11-05T12:18:51.262" v="791" actId="478"/>
          <ac:picMkLst>
            <pc:docMk/>
            <pc:sldMk cId="673736887" sldId="262"/>
            <ac:picMk id="3" creationId="{2A37D4BE-9413-43C4-8C86-1992F88BE854}"/>
          </ac:picMkLst>
        </pc:picChg>
        <pc:picChg chg="add">
          <ac:chgData name="yessenia cacuango  chiran" userId="93841fb5bdb23cb5" providerId="LiveId" clId="{DF3AF499-57E3-43E6-9CF5-8E8BED01BA11}" dt="2020-11-05T12:18:52.134" v="792" actId="22"/>
          <ac:picMkLst>
            <pc:docMk/>
            <pc:sldMk cId="673736887" sldId="262"/>
            <ac:picMk id="4" creationId="{A1E6CFBE-ED08-4EA3-A854-EF99BC65E398}"/>
          </ac:picMkLst>
        </pc:picChg>
      </pc:sldChg>
      <pc:sldChg chg="addSp delSp modSp mod">
        <pc:chgData name="yessenia cacuango  chiran" userId="93841fb5bdb23cb5" providerId="LiveId" clId="{DF3AF499-57E3-43E6-9CF5-8E8BED01BA11}" dt="2020-11-05T12:18:48.801" v="790" actId="22"/>
        <pc:sldMkLst>
          <pc:docMk/>
          <pc:sldMk cId="469191367" sldId="263"/>
        </pc:sldMkLst>
        <pc:spChg chg="mod">
          <ac:chgData name="yessenia cacuango  chiran" userId="93841fb5bdb23cb5" providerId="LiveId" clId="{DF3AF499-57E3-43E6-9CF5-8E8BED01BA11}" dt="2020-11-05T11:55:55.150" v="513"/>
          <ac:spMkLst>
            <pc:docMk/>
            <pc:sldMk cId="469191367" sldId="263"/>
            <ac:spMk id="2" creationId="{C21F6900-780D-4CCA-9309-6DB6125AF922}"/>
          </ac:spMkLst>
        </pc:spChg>
        <pc:picChg chg="add del">
          <ac:chgData name="yessenia cacuango  chiran" userId="93841fb5bdb23cb5" providerId="LiveId" clId="{DF3AF499-57E3-43E6-9CF5-8E8BED01BA11}" dt="2020-11-05T12:18:48.010" v="789" actId="478"/>
          <ac:picMkLst>
            <pc:docMk/>
            <pc:sldMk cId="469191367" sldId="263"/>
            <ac:picMk id="3" creationId="{78E9C12A-32FF-4A5F-AEC2-B7EBE32AF4CC}"/>
          </ac:picMkLst>
        </pc:picChg>
        <pc:picChg chg="add">
          <ac:chgData name="yessenia cacuango  chiran" userId="93841fb5bdb23cb5" providerId="LiveId" clId="{DF3AF499-57E3-43E6-9CF5-8E8BED01BA11}" dt="2020-11-05T12:18:48.801" v="790" actId="22"/>
          <ac:picMkLst>
            <pc:docMk/>
            <pc:sldMk cId="469191367" sldId="263"/>
            <ac:picMk id="4" creationId="{76AA448A-937D-44C5-A555-14200FB6FFB4}"/>
          </ac:picMkLst>
        </pc:picChg>
      </pc:sldChg>
      <pc:sldChg chg="addSp delSp modSp new mod modClrScheme chgLayout">
        <pc:chgData name="yessenia cacuango  chiran" userId="93841fb5bdb23cb5" providerId="LiveId" clId="{DF3AF499-57E3-43E6-9CF5-8E8BED01BA11}" dt="2020-11-05T12:20:55.151" v="801" actId="14100"/>
        <pc:sldMkLst>
          <pc:docMk/>
          <pc:sldMk cId="3904799704" sldId="264"/>
        </pc:sldMkLst>
        <pc:spChg chg="mod ord">
          <ac:chgData name="yessenia cacuango  chiran" userId="93841fb5bdb23cb5" providerId="LiveId" clId="{DF3AF499-57E3-43E6-9CF5-8E8BED01BA11}" dt="2020-11-05T12:10:12.129" v="675" actId="700"/>
          <ac:spMkLst>
            <pc:docMk/>
            <pc:sldMk cId="3904799704" sldId="264"/>
            <ac:spMk id="2" creationId="{FE3E17D3-A5F3-41F9-903D-540DC81F9EA3}"/>
          </ac:spMkLst>
        </pc:spChg>
        <pc:spChg chg="del mod ord">
          <ac:chgData name="yessenia cacuango  chiran" userId="93841fb5bdb23cb5" providerId="LiveId" clId="{DF3AF499-57E3-43E6-9CF5-8E8BED01BA11}" dt="2020-11-05T12:10:12.129" v="675" actId="700"/>
          <ac:spMkLst>
            <pc:docMk/>
            <pc:sldMk cId="3904799704" sldId="264"/>
            <ac:spMk id="3" creationId="{4436C82F-C2C0-4A63-A930-BDD75E5C2431}"/>
          </ac:spMkLst>
        </pc:spChg>
        <pc:spChg chg="add mod ord">
          <ac:chgData name="yessenia cacuango  chiran" userId="93841fb5bdb23cb5" providerId="LiveId" clId="{DF3AF499-57E3-43E6-9CF5-8E8BED01BA11}" dt="2020-11-05T12:10:31.816" v="700" actId="20577"/>
          <ac:spMkLst>
            <pc:docMk/>
            <pc:sldMk cId="3904799704" sldId="264"/>
            <ac:spMk id="6" creationId="{D824421B-E2D5-4C44-A9F7-5686BA14FA7C}"/>
          </ac:spMkLst>
        </pc:spChg>
        <pc:spChg chg="add del mod ord">
          <ac:chgData name="yessenia cacuango  chiran" userId="93841fb5bdb23cb5" providerId="LiveId" clId="{DF3AF499-57E3-43E6-9CF5-8E8BED01BA11}" dt="2020-11-05T12:15:13.439" v="763" actId="22"/>
          <ac:spMkLst>
            <pc:docMk/>
            <pc:sldMk cId="3904799704" sldId="264"/>
            <ac:spMk id="7" creationId="{15BBD4D6-929C-4C56-B09F-599C993A9530}"/>
          </ac:spMkLst>
        </pc:spChg>
        <pc:spChg chg="add mod ord">
          <ac:chgData name="yessenia cacuango  chiran" userId="93841fb5bdb23cb5" providerId="LiveId" clId="{DF3AF499-57E3-43E6-9CF5-8E8BED01BA11}" dt="2020-11-05T12:10:48.082" v="712" actId="20577"/>
          <ac:spMkLst>
            <pc:docMk/>
            <pc:sldMk cId="3904799704" sldId="264"/>
            <ac:spMk id="8" creationId="{1460A6EC-0B48-4954-823D-9CF89722EC8E}"/>
          </ac:spMkLst>
        </pc:spChg>
        <pc:spChg chg="add del mod ord">
          <ac:chgData name="yessenia cacuango  chiran" userId="93841fb5bdb23cb5" providerId="LiveId" clId="{DF3AF499-57E3-43E6-9CF5-8E8BED01BA11}" dt="2020-11-05T12:15:42.942" v="764" actId="22"/>
          <ac:spMkLst>
            <pc:docMk/>
            <pc:sldMk cId="3904799704" sldId="264"/>
            <ac:spMk id="9" creationId="{80A24582-1F49-49D7-9231-422CBF338C75}"/>
          </ac:spMkLst>
        </pc:spChg>
        <pc:picChg chg="add del">
          <ac:chgData name="yessenia cacuango  chiran" userId="93841fb5bdb23cb5" providerId="LiveId" clId="{DF3AF499-57E3-43E6-9CF5-8E8BED01BA11}" dt="2020-11-05T12:17:44.591" v="773" actId="478"/>
          <ac:picMkLst>
            <pc:docMk/>
            <pc:sldMk cId="3904799704" sldId="264"/>
            <ac:picMk id="5" creationId="{B96DAECF-5707-4C4A-BC29-ABDE8A5FE6BD}"/>
          </ac:picMkLst>
        </pc:picChg>
        <pc:picChg chg="add mod ord">
          <ac:chgData name="yessenia cacuango  chiran" userId="93841fb5bdb23cb5" providerId="LiveId" clId="{DF3AF499-57E3-43E6-9CF5-8E8BED01BA11}" dt="2020-11-05T12:20:55.151" v="801" actId="14100"/>
          <ac:picMkLst>
            <pc:docMk/>
            <pc:sldMk cId="3904799704" sldId="264"/>
            <ac:picMk id="11" creationId="{60D36798-C93F-4B94-B860-C5758589447F}"/>
          </ac:picMkLst>
        </pc:picChg>
        <pc:picChg chg="add mod ord">
          <ac:chgData name="yessenia cacuango  chiran" userId="93841fb5bdb23cb5" providerId="LiveId" clId="{DF3AF499-57E3-43E6-9CF5-8E8BED01BA11}" dt="2020-11-05T12:17:55.217" v="776" actId="1076"/>
          <ac:picMkLst>
            <pc:docMk/>
            <pc:sldMk cId="3904799704" sldId="264"/>
            <ac:picMk id="13" creationId="{45C33E16-CCA6-49CB-A4E2-EE51BBB2204D}"/>
          </ac:picMkLst>
        </pc:picChg>
        <pc:picChg chg="add">
          <ac:chgData name="yessenia cacuango  chiran" userId="93841fb5bdb23cb5" providerId="LiveId" clId="{DF3AF499-57E3-43E6-9CF5-8E8BED01BA11}" dt="2020-11-05T12:17:46.121" v="774" actId="22"/>
          <ac:picMkLst>
            <pc:docMk/>
            <pc:sldMk cId="3904799704" sldId="264"/>
            <ac:picMk id="15" creationId="{E9341A7A-DA00-4E50-8BB9-E45220E9B143}"/>
          </ac:picMkLst>
        </pc:picChg>
      </pc:sldChg>
      <pc:sldChg chg="addSp delSp modSp add mod">
        <pc:chgData name="yessenia cacuango  chiran" userId="93841fb5bdb23cb5" providerId="LiveId" clId="{DF3AF499-57E3-43E6-9CF5-8E8BED01BA11}" dt="2020-11-05T12:18:23.489" v="782" actId="14100"/>
        <pc:sldMkLst>
          <pc:docMk/>
          <pc:sldMk cId="3153693770" sldId="265"/>
        </pc:sldMkLst>
        <pc:spChg chg="mod">
          <ac:chgData name="yessenia cacuango  chiran" userId="93841fb5bdb23cb5" providerId="LiveId" clId="{DF3AF499-57E3-43E6-9CF5-8E8BED01BA11}" dt="2020-11-05T12:11:01.846" v="728" actId="20577"/>
          <ac:spMkLst>
            <pc:docMk/>
            <pc:sldMk cId="3153693770" sldId="265"/>
            <ac:spMk id="6" creationId="{D824421B-E2D5-4C44-A9F7-5686BA14FA7C}"/>
          </ac:spMkLst>
        </pc:spChg>
        <pc:spChg chg="del">
          <ac:chgData name="yessenia cacuango  chiran" userId="93841fb5bdb23cb5" providerId="LiveId" clId="{DF3AF499-57E3-43E6-9CF5-8E8BED01BA11}" dt="2020-11-05T12:16:12.799" v="765" actId="22"/>
          <ac:spMkLst>
            <pc:docMk/>
            <pc:sldMk cId="3153693770" sldId="265"/>
            <ac:spMk id="7" creationId="{15BBD4D6-929C-4C56-B09F-599C993A9530}"/>
          </ac:spMkLst>
        </pc:spChg>
        <pc:spChg chg="mod">
          <ac:chgData name="yessenia cacuango  chiran" userId="93841fb5bdb23cb5" providerId="LiveId" clId="{DF3AF499-57E3-43E6-9CF5-8E8BED01BA11}" dt="2020-11-05T12:11:09.696" v="738" actId="20577"/>
          <ac:spMkLst>
            <pc:docMk/>
            <pc:sldMk cId="3153693770" sldId="265"/>
            <ac:spMk id="8" creationId="{1460A6EC-0B48-4954-823D-9CF89722EC8E}"/>
          </ac:spMkLst>
        </pc:spChg>
        <pc:spChg chg="del">
          <ac:chgData name="yessenia cacuango  chiran" userId="93841fb5bdb23cb5" providerId="LiveId" clId="{DF3AF499-57E3-43E6-9CF5-8E8BED01BA11}" dt="2020-11-05T12:16:43.082" v="766" actId="22"/>
          <ac:spMkLst>
            <pc:docMk/>
            <pc:sldMk cId="3153693770" sldId="265"/>
            <ac:spMk id="9" creationId="{80A24582-1F49-49D7-9231-422CBF338C75}"/>
          </ac:spMkLst>
        </pc:spChg>
        <pc:picChg chg="add mod ord">
          <ac:chgData name="yessenia cacuango  chiran" userId="93841fb5bdb23cb5" providerId="LiveId" clId="{DF3AF499-57E3-43E6-9CF5-8E8BED01BA11}" dt="2020-11-05T12:18:15.206" v="780" actId="14100"/>
          <ac:picMkLst>
            <pc:docMk/>
            <pc:sldMk cId="3153693770" sldId="265"/>
            <ac:picMk id="4" creationId="{1BC00B6E-B751-4F15-9225-CE0E2FD5E3DC}"/>
          </ac:picMkLst>
        </pc:picChg>
        <pc:picChg chg="del">
          <ac:chgData name="yessenia cacuango  chiran" userId="93841fb5bdb23cb5" providerId="LiveId" clId="{DF3AF499-57E3-43E6-9CF5-8E8BED01BA11}" dt="2020-11-05T12:18:02.383" v="777" actId="478"/>
          <ac:picMkLst>
            <pc:docMk/>
            <pc:sldMk cId="3153693770" sldId="265"/>
            <ac:picMk id="5" creationId="{B96DAECF-5707-4C4A-BC29-ABDE8A5FE6BD}"/>
          </ac:picMkLst>
        </pc:picChg>
        <pc:picChg chg="add mod ord">
          <ac:chgData name="yessenia cacuango  chiran" userId="93841fb5bdb23cb5" providerId="LiveId" clId="{DF3AF499-57E3-43E6-9CF5-8E8BED01BA11}" dt="2020-11-05T12:18:23.489" v="782" actId="14100"/>
          <ac:picMkLst>
            <pc:docMk/>
            <pc:sldMk cId="3153693770" sldId="265"/>
            <ac:picMk id="11" creationId="{9A7A4245-713C-40A2-A690-4C0F81C7BA6A}"/>
          </ac:picMkLst>
        </pc:picChg>
        <pc:picChg chg="add">
          <ac:chgData name="yessenia cacuango  chiran" userId="93841fb5bdb23cb5" providerId="LiveId" clId="{DF3AF499-57E3-43E6-9CF5-8E8BED01BA11}" dt="2020-11-05T12:18:03.362" v="778" actId="22"/>
          <ac:picMkLst>
            <pc:docMk/>
            <pc:sldMk cId="3153693770" sldId="265"/>
            <ac:picMk id="13" creationId="{C121E356-F8E7-4875-9D63-7BE51D3419A2}"/>
          </ac:picMkLst>
        </pc:picChg>
      </pc:sldChg>
      <pc:sldChg chg="addSp delSp modSp add mod modClrScheme chgLayout">
        <pc:chgData name="yessenia cacuango  chiran" userId="93841fb5bdb23cb5" providerId="LiveId" clId="{DF3AF499-57E3-43E6-9CF5-8E8BED01BA11}" dt="2020-11-05T12:22:54.521" v="803" actId="700"/>
        <pc:sldMkLst>
          <pc:docMk/>
          <pc:sldMk cId="672796981" sldId="266"/>
        </pc:sldMkLst>
        <pc:spChg chg="mod ord">
          <ac:chgData name="yessenia cacuango  chiran" userId="93841fb5bdb23cb5" providerId="LiveId" clId="{DF3AF499-57E3-43E6-9CF5-8E8BED01BA11}" dt="2020-11-05T12:22:54.521" v="803" actId="700"/>
          <ac:spMkLst>
            <pc:docMk/>
            <pc:sldMk cId="672796981" sldId="266"/>
            <ac:spMk id="2" creationId="{FE3E17D3-A5F3-41F9-903D-540DC81F9EA3}"/>
          </ac:spMkLst>
        </pc:spChg>
        <pc:spChg chg="mod ord">
          <ac:chgData name="yessenia cacuango  chiran" userId="93841fb5bdb23cb5" providerId="LiveId" clId="{DF3AF499-57E3-43E6-9CF5-8E8BED01BA11}" dt="2020-11-05T12:22:54.521" v="803" actId="700"/>
          <ac:spMkLst>
            <pc:docMk/>
            <pc:sldMk cId="672796981" sldId="266"/>
            <ac:spMk id="6" creationId="{D824421B-E2D5-4C44-A9F7-5686BA14FA7C}"/>
          </ac:spMkLst>
        </pc:spChg>
        <pc:spChg chg="del">
          <ac:chgData name="yessenia cacuango  chiran" userId="93841fb5bdb23cb5" providerId="LiveId" clId="{DF3AF499-57E3-43E6-9CF5-8E8BED01BA11}" dt="2020-11-05T12:17:01.473" v="767" actId="22"/>
          <ac:spMkLst>
            <pc:docMk/>
            <pc:sldMk cId="672796981" sldId="266"/>
            <ac:spMk id="7" creationId="{15BBD4D6-929C-4C56-B09F-599C993A9530}"/>
          </ac:spMkLst>
        </pc:spChg>
        <pc:spChg chg="del mod">
          <ac:chgData name="yessenia cacuango  chiran" userId="93841fb5bdb23cb5" providerId="LiveId" clId="{DF3AF499-57E3-43E6-9CF5-8E8BED01BA11}" dt="2020-11-05T12:11:37.017" v="761" actId="478"/>
          <ac:spMkLst>
            <pc:docMk/>
            <pc:sldMk cId="672796981" sldId="266"/>
            <ac:spMk id="8" creationId="{1460A6EC-0B48-4954-823D-9CF89722EC8E}"/>
          </ac:spMkLst>
        </pc:spChg>
        <pc:spChg chg="del">
          <ac:chgData name="yessenia cacuango  chiran" userId="93841fb5bdb23cb5" providerId="LiveId" clId="{DF3AF499-57E3-43E6-9CF5-8E8BED01BA11}" dt="2020-11-05T12:11:38.358" v="762" actId="478"/>
          <ac:spMkLst>
            <pc:docMk/>
            <pc:sldMk cId="672796981" sldId="266"/>
            <ac:spMk id="9" creationId="{80A24582-1F49-49D7-9231-422CBF338C75}"/>
          </ac:spMkLst>
        </pc:spChg>
        <pc:picChg chg="add mod ord">
          <ac:chgData name="yessenia cacuango  chiran" userId="93841fb5bdb23cb5" providerId="LiveId" clId="{DF3AF499-57E3-43E6-9CF5-8E8BED01BA11}" dt="2020-11-05T12:22:54.521" v="803" actId="700"/>
          <ac:picMkLst>
            <pc:docMk/>
            <pc:sldMk cId="672796981" sldId="266"/>
            <ac:picMk id="4" creationId="{2561D902-84A4-40B1-8A0B-F1F0104F6E45}"/>
          </ac:picMkLst>
        </pc:picChg>
        <pc:picChg chg="del">
          <ac:chgData name="yessenia cacuango  chiran" userId="93841fb5bdb23cb5" providerId="LiveId" clId="{DF3AF499-57E3-43E6-9CF5-8E8BED01BA11}" dt="2020-11-05T12:18:43.695" v="787" actId="478"/>
          <ac:picMkLst>
            <pc:docMk/>
            <pc:sldMk cId="672796981" sldId="266"/>
            <ac:picMk id="5" creationId="{B96DAECF-5707-4C4A-BC29-ABDE8A5FE6BD}"/>
          </ac:picMkLst>
        </pc:picChg>
        <pc:picChg chg="add">
          <ac:chgData name="yessenia cacuango  chiran" userId="93841fb5bdb23cb5" providerId="LiveId" clId="{DF3AF499-57E3-43E6-9CF5-8E8BED01BA11}" dt="2020-11-05T12:18:44.541" v="788" actId="22"/>
          <ac:picMkLst>
            <pc:docMk/>
            <pc:sldMk cId="672796981" sldId="266"/>
            <ac:picMk id="11" creationId="{57622870-2902-4517-A9F2-55C306944C19}"/>
          </ac:picMkLst>
        </pc:picChg>
      </pc:sldChg>
      <pc:sldChg chg="new">
        <pc:chgData name="yessenia cacuango  chiran" userId="93841fb5bdb23cb5" providerId="LiveId" clId="{DF3AF499-57E3-43E6-9CF5-8E8BED01BA11}" dt="2020-11-05T12:22:58.494" v="804" actId="680"/>
        <pc:sldMkLst>
          <pc:docMk/>
          <pc:sldMk cId="312223948" sldId="267"/>
        </pc:sldMkLst>
      </pc:sldChg>
      <pc:sldChg chg="new del">
        <pc:chgData name="yessenia cacuango  chiran" userId="93841fb5bdb23cb5" providerId="LiveId" clId="{DF3AF499-57E3-43E6-9CF5-8E8BED01BA11}" dt="2020-11-05T12:23:12.938" v="806" actId="680"/>
        <pc:sldMkLst>
          <pc:docMk/>
          <pc:sldMk cId="700158038" sldId="268"/>
        </pc:sldMkLst>
      </pc:sldChg>
      <pc:sldMasterChg chg="setBg modSldLayout">
        <pc:chgData name="yessenia cacuango  chiran" userId="93841fb5bdb23cb5" providerId="LiveId" clId="{DF3AF499-57E3-43E6-9CF5-8E8BED01BA11}" dt="2020-11-05T11:59:00.272" v="649"/>
        <pc:sldMasterMkLst>
          <pc:docMk/>
          <pc:sldMasterMk cId="1807666891" sldId="2147483672"/>
        </pc:sldMasterMkLst>
        <pc:sldLayoutChg chg="setBg">
          <pc:chgData name="yessenia cacuango  chiran" userId="93841fb5bdb23cb5" providerId="LiveId" clId="{DF3AF499-57E3-43E6-9CF5-8E8BED01BA11}" dt="2020-11-05T11:59:00.272" v="649"/>
          <pc:sldLayoutMkLst>
            <pc:docMk/>
            <pc:sldMasterMk cId="1807666891" sldId="2147483672"/>
            <pc:sldLayoutMk cId="347152368" sldId="2147483673"/>
          </pc:sldLayoutMkLst>
        </pc:sldLayoutChg>
        <pc:sldLayoutChg chg="setBg">
          <pc:chgData name="yessenia cacuango  chiran" userId="93841fb5bdb23cb5" providerId="LiveId" clId="{DF3AF499-57E3-43E6-9CF5-8E8BED01BA11}" dt="2020-11-05T11:59:00.272" v="649"/>
          <pc:sldLayoutMkLst>
            <pc:docMk/>
            <pc:sldMasterMk cId="1807666891" sldId="2147483672"/>
            <pc:sldLayoutMk cId="15058635" sldId="2147483674"/>
          </pc:sldLayoutMkLst>
        </pc:sldLayoutChg>
        <pc:sldLayoutChg chg="setBg">
          <pc:chgData name="yessenia cacuango  chiran" userId="93841fb5bdb23cb5" providerId="LiveId" clId="{DF3AF499-57E3-43E6-9CF5-8E8BED01BA11}" dt="2020-11-05T11:59:00.272" v="649"/>
          <pc:sldLayoutMkLst>
            <pc:docMk/>
            <pc:sldMasterMk cId="1807666891" sldId="2147483672"/>
            <pc:sldLayoutMk cId="2707873721" sldId="2147483675"/>
          </pc:sldLayoutMkLst>
        </pc:sldLayoutChg>
        <pc:sldLayoutChg chg="setBg">
          <pc:chgData name="yessenia cacuango  chiran" userId="93841fb5bdb23cb5" providerId="LiveId" clId="{DF3AF499-57E3-43E6-9CF5-8E8BED01BA11}" dt="2020-11-05T11:59:00.272" v="649"/>
          <pc:sldLayoutMkLst>
            <pc:docMk/>
            <pc:sldMasterMk cId="1807666891" sldId="2147483672"/>
            <pc:sldLayoutMk cId="1963290483" sldId="2147483676"/>
          </pc:sldLayoutMkLst>
        </pc:sldLayoutChg>
        <pc:sldLayoutChg chg="setBg">
          <pc:chgData name="yessenia cacuango  chiran" userId="93841fb5bdb23cb5" providerId="LiveId" clId="{DF3AF499-57E3-43E6-9CF5-8E8BED01BA11}" dt="2020-11-05T11:59:00.272" v="649"/>
          <pc:sldLayoutMkLst>
            <pc:docMk/>
            <pc:sldMasterMk cId="1807666891" sldId="2147483672"/>
            <pc:sldLayoutMk cId="1326542245" sldId="2147483677"/>
          </pc:sldLayoutMkLst>
        </pc:sldLayoutChg>
        <pc:sldLayoutChg chg="setBg">
          <pc:chgData name="yessenia cacuango  chiran" userId="93841fb5bdb23cb5" providerId="LiveId" clId="{DF3AF499-57E3-43E6-9CF5-8E8BED01BA11}" dt="2020-11-05T11:59:00.272" v="649"/>
          <pc:sldLayoutMkLst>
            <pc:docMk/>
            <pc:sldMasterMk cId="1807666891" sldId="2147483672"/>
            <pc:sldLayoutMk cId="3135646160" sldId="2147483678"/>
          </pc:sldLayoutMkLst>
        </pc:sldLayoutChg>
        <pc:sldLayoutChg chg="setBg">
          <pc:chgData name="yessenia cacuango  chiran" userId="93841fb5bdb23cb5" providerId="LiveId" clId="{DF3AF499-57E3-43E6-9CF5-8E8BED01BA11}" dt="2020-11-05T11:59:00.272" v="649"/>
          <pc:sldLayoutMkLst>
            <pc:docMk/>
            <pc:sldMasterMk cId="1807666891" sldId="2147483672"/>
            <pc:sldLayoutMk cId="1780681308" sldId="2147483679"/>
          </pc:sldLayoutMkLst>
        </pc:sldLayoutChg>
        <pc:sldLayoutChg chg="setBg">
          <pc:chgData name="yessenia cacuango  chiran" userId="93841fb5bdb23cb5" providerId="LiveId" clId="{DF3AF499-57E3-43E6-9CF5-8E8BED01BA11}" dt="2020-11-05T11:59:00.272" v="649"/>
          <pc:sldLayoutMkLst>
            <pc:docMk/>
            <pc:sldMasterMk cId="1807666891" sldId="2147483672"/>
            <pc:sldLayoutMk cId="3453799811" sldId="2147483680"/>
          </pc:sldLayoutMkLst>
        </pc:sldLayoutChg>
        <pc:sldLayoutChg chg="setBg">
          <pc:chgData name="yessenia cacuango  chiran" userId="93841fb5bdb23cb5" providerId="LiveId" clId="{DF3AF499-57E3-43E6-9CF5-8E8BED01BA11}" dt="2020-11-05T11:59:00.272" v="649"/>
          <pc:sldLayoutMkLst>
            <pc:docMk/>
            <pc:sldMasterMk cId="1807666891" sldId="2147483672"/>
            <pc:sldLayoutMk cId="638063065" sldId="2147483681"/>
          </pc:sldLayoutMkLst>
        </pc:sldLayoutChg>
        <pc:sldLayoutChg chg="setBg">
          <pc:chgData name="yessenia cacuango  chiran" userId="93841fb5bdb23cb5" providerId="LiveId" clId="{DF3AF499-57E3-43E6-9CF5-8E8BED01BA11}" dt="2020-11-05T11:59:00.272" v="649"/>
          <pc:sldLayoutMkLst>
            <pc:docMk/>
            <pc:sldMasterMk cId="1807666891" sldId="2147483672"/>
            <pc:sldLayoutMk cId="2333894489" sldId="2147483682"/>
          </pc:sldLayoutMkLst>
        </pc:sldLayoutChg>
        <pc:sldLayoutChg chg="setBg">
          <pc:chgData name="yessenia cacuango  chiran" userId="93841fb5bdb23cb5" providerId="LiveId" clId="{DF3AF499-57E3-43E6-9CF5-8E8BED01BA11}" dt="2020-11-05T11:59:00.272" v="649"/>
          <pc:sldLayoutMkLst>
            <pc:docMk/>
            <pc:sldMasterMk cId="1807666891" sldId="2147483672"/>
            <pc:sldLayoutMk cId="3138617880" sldId="2147483683"/>
          </pc:sldLayoutMkLst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A2AB5-3133-4AC0-8C97-8CEE59070705}" type="datetimeFigureOut">
              <a:rPr lang="es-ES" smtClean="0"/>
              <a:t>05/11/2020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4B510-2E64-4508-9926-233379FD1C1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71523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A2AB5-3133-4AC0-8C97-8CEE59070705}" type="datetimeFigureOut">
              <a:rPr lang="es-ES" smtClean="0"/>
              <a:t>05/11/2020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4B510-2E64-4508-9926-233379FD1C1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338944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A2AB5-3133-4AC0-8C97-8CEE59070705}" type="datetimeFigureOut">
              <a:rPr lang="es-ES" smtClean="0"/>
              <a:t>05/11/2020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4B510-2E64-4508-9926-233379FD1C1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386178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A2AB5-3133-4AC0-8C97-8CEE59070705}" type="datetimeFigureOut">
              <a:rPr lang="es-ES" smtClean="0"/>
              <a:t>05/11/2020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4B510-2E64-4508-9926-233379FD1C1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0586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A2AB5-3133-4AC0-8C97-8CEE59070705}" type="datetimeFigureOut">
              <a:rPr lang="es-ES" smtClean="0"/>
              <a:t>05/11/2020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4B510-2E64-4508-9926-233379FD1C1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078737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A2AB5-3133-4AC0-8C97-8CEE59070705}" type="datetimeFigureOut">
              <a:rPr lang="es-ES" smtClean="0"/>
              <a:t>05/11/2020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4B510-2E64-4508-9926-233379FD1C1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632904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A2AB5-3133-4AC0-8C97-8CEE59070705}" type="datetimeFigureOut">
              <a:rPr lang="es-ES" smtClean="0"/>
              <a:t>05/11/2020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4B510-2E64-4508-9926-233379FD1C1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265422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A2AB5-3133-4AC0-8C97-8CEE59070705}" type="datetimeFigureOut">
              <a:rPr lang="es-ES" smtClean="0"/>
              <a:t>05/11/2020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4B510-2E64-4508-9926-233379FD1C1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356461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A2AB5-3133-4AC0-8C97-8CEE59070705}" type="datetimeFigureOut">
              <a:rPr lang="es-ES" smtClean="0"/>
              <a:t>05/11/2020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4B510-2E64-4508-9926-233379FD1C1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806813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A2AB5-3133-4AC0-8C97-8CEE59070705}" type="datetimeFigureOut">
              <a:rPr lang="es-ES" smtClean="0"/>
              <a:t>05/11/2020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4B510-2E64-4508-9926-233379FD1C1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537998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A2AB5-3133-4AC0-8C97-8CEE59070705}" type="datetimeFigureOut">
              <a:rPr lang="es-ES" smtClean="0"/>
              <a:t>05/11/2020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4B510-2E64-4508-9926-233379FD1C1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380630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36000">
              <a:srgbClr val="ABDBDF"/>
            </a:gs>
            <a:gs pos="0">
              <a:srgbClr val="95DEE5"/>
            </a:gs>
            <a:gs pos="67000">
              <a:srgbClr val="A0CFD3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BA2AB5-3133-4AC0-8C97-8CEE59070705}" type="datetimeFigureOut">
              <a:rPr lang="es-ES" smtClean="0"/>
              <a:t>05/11/2020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74B510-2E64-4508-9926-233379FD1C1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076668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Concurso de dibujo en Burgos 'Yo también reciclo aunque me quede en casa' -  La Guía GO! | La Guía GO!">
            <a:extLst>
              <a:ext uri="{FF2B5EF4-FFF2-40B4-BE49-F238E27FC236}">
                <a16:creationId xmlns:a16="http://schemas.microsoft.com/office/drawing/2014/main" id="{84954A0A-3F4E-4C71-8098-25A310FDFD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6" r="9093" b="2"/>
          <a:stretch/>
        </p:blipFill>
        <p:spPr bwMode="auto">
          <a:xfrm>
            <a:off x="2562726" y="1"/>
            <a:ext cx="9629274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2" name="Freeform: Shape 72">
            <a:extLst>
              <a:ext uri="{FF2B5EF4-FFF2-40B4-BE49-F238E27FC236}">
                <a16:creationId xmlns:a16="http://schemas.microsoft.com/office/drawing/2014/main" id="{D928DD85-BB99-450D-A702-2683E0296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6754318" cy="6858478"/>
          </a:xfrm>
          <a:custGeom>
            <a:avLst/>
            <a:gdLst>
              <a:gd name="connsiteX0" fmla="*/ 0 w 6754318"/>
              <a:gd name="connsiteY0" fmla="*/ 6858478 h 6858478"/>
              <a:gd name="connsiteX1" fmla="*/ 6754318 w 6754318"/>
              <a:gd name="connsiteY1" fmla="*/ 6858478 h 6858478"/>
              <a:gd name="connsiteX2" fmla="*/ 3577943 w 6754318"/>
              <a:gd name="connsiteY2" fmla="*/ 0 h 6858478"/>
              <a:gd name="connsiteX3" fmla="*/ 3572366 w 6754318"/>
              <a:gd name="connsiteY3" fmla="*/ 0 h 6858478"/>
              <a:gd name="connsiteX4" fmla="*/ 2506138 w 6754318"/>
              <a:gd name="connsiteY4" fmla="*/ 0 h 6858478"/>
              <a:gd name="connsiteX5" fmla="*/ 0 w 6754318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54318" h="6858478">
                <a:moveTo>
                  <a:pt x="0" y="6858478"/>
                </a:moveTo>
                <a:lnTo>
                  <a:pt x="6754318" y="6858478"/>
                </a:lnTo>
                <a:lnTo>
                  <a:pt x="3577943" y="0"/>
                </a:lnTo>
                <a:lnTo>
                  <a:pt x="3572366" y="0"/>
                </a:lnTo>
                <a:lnTo>
                  <a:pt x="2506138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35" name="Freeform: Shape 74">
            <a:extLst>
              <a:ext uri="{FF2B5EF4-FFF2-40B4-BE49-F238E27FC236}">
                <a16:creationId xmlns:a16="http://schemas.microsoft.com/office/drawing/2014/main" id="{240E5BD2-4019-4012-A1AA-628900E659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" y="-478"/>
            <a:ext cx="5953780" cy="6858478"/>
          </a:xfrm>
          <a:custGeom>
            <a:avLst/>
            <a:gdLst>
              <a:gd name="connsiteX0" fmla="*/ 0 w 5953780"/>
              <a:gd name="connsiteY0" fmla="*/ 6858478 h 6858478"/>
              <a:gd name="connsiteX1" fmla="*/ 5953780 w 5953780"/>
              <a:gd name="connsiteY1" fmla="*/ 6858478 h 6858478"/>
              <a:gd name="connsiteX2" fmla="*/ 2777405 w 5953780"/>
              <a:gd name="connsiteY2" fmla="*/ 0 h 6858478"/>
              <a:gd name="connsiteX3" fmla="*/ 2771828 w 5953780"/>
              <a:gd name="connsiteY3" fmla="*/ 0 h 6858478"/>
              <a:gd name="connsiteX4" fmla="*/ 1705600 w 5953780"/>
              <a:gd name="connsiteY4" fmla="*/ 0 h 6858478"/>
              <a:gd name="connsiteX5" fmla="*/ 0 w 5953780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53780" h="6858478">
                <a:moveTo>
                  <a:pt x="0" y="6858478"/>
                </a:moveTo>
                <a:lnTo>
                  <a:pt x="5953780" y="6858478"/>
                </a:lnTo>
                <a:lnTo>
                  <a:pt x="2777405" y="0"/>
                </a:lnTo>
                <a:lnTo>
                  <a:pt x="2771828" y="0"/>
                </a:lnTo>
                <a:lnTo>
                  <a:pt x="17056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828FA32-AFD3-45E4-8AC2-56B0357514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672" y="342006"/>
            <a:ext cx="3879232" cy="224812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5400"/>
              <a:t>RECICLAPP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1AB5778-92E0-4F73-AF37-29AA991A76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4672" y="2726652"/>
            <a:ext cx="3205463" cy="15270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400" dirty="0"/>
              <a:t>Roberto Roncero Guinea</a:t>
            </a:r>
            <a:endParaRPr lang="en-US" sz="1400" dirty="0">
              <a:cs typeface="Calibri"/>
            </a:endParaRP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400" dirty="0"/>
              <a:t>Ignacio López </a:t>
            </a:r>
            <a:r>
              <a:rPr lang="en-US" sz="1400" dirty="0" err="1"/>
              <a:t>Carboneras</a:t>
            </a:r>
            <a:endParaRPr lang="en-US" sz="1400" dirty="0">
              <a:cs typeface="Calibri"/>
            </a:endParaRP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400" dirty="0"/>
              <a:t>Gabriel Morillo </a:t>
            </a:r>
            <a:r>
              <a:rPr lang="en-US" sz="1400" dirty="0" err="1"/>
              <a:t>Pileño</a:t>
            </a:r>
            <a:endParaRPr lang="en-US" sz="1400" dirty="0">
              <a:cs typeface="Calibri"/>
            </a:endParaRP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400" dirty="0"/>
              <a:t>Yessenia Nicole Cacuango Chirán 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13595591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3E17D3-A5F3-41F9-903D-540DC81F9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Ontología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D824421B-E2D5-4C44-A9F7-5686BA14FA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33538"/>
            <a:ext cx="5157787" cy="500062"/>
          </a:xfrm>
        </p:spPr>
        <p:txBody>
          <a:bodyPr>
            <a:normAutofit/>
          </a:bodyPr>
          <a:lstStyle/>
          <a:p>
            <a:r>
              <a:rPr lang="es-ES" sz="2700" dirty="0"/>
              <a:t>Dirección 			</a:t>
            </a:r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1BC00B6E-B751-4F15-9225-CE0E2FD5E3D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9788" y="2288433"/>
            <a:ext cx="4905012" cy="2590800"/>
          </a:xfrm>
        </p:spPr>
      </p:pic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1460A6EC-0B48-4954-823D-9CF89722EC8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33538"/>
            <a:ext cx="5183188" cy="500062"/>
          </a:xfrm>
        </p:spPr>
        <p:txBody>
          <a:bodyPr/>
          <a:lstStyle/>
          <a:p>
            <a:r>
              <a:rPr lang="es-ES" dirty="0"/>
              <a:t>Transporte</a:t>
            </a:r>
          </a:p>
        </p:txBody>
      </p:sp>
      <p:pic>
        <p:nvPicPr>
          <p:cNvPr id="11" name="Marcador de contenido 10">
            <a:extLst>
              <a:ext uri="{FF2B5EF4-FFF2-40B4-BE49-F238E27FC236}">
                <a16:creationId xmlns:a16="http://schemas.microsoft.com/office/drawing/2014/main" id="{9A7A4245-713C-40A2-A690-4C0F81C7BA6A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172200" y="2240808"/>
            <a:ext cx="5551487" cy="3051817"/>
          </a:xfrm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C121E356-F8E7-4875-9D63-7BE51D3419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42904" y1="43883" x2="42904" y2="43883"/>
                        <a14:foregroundMark x1="41599" y1="56281" x2="66721" y2="71941"/>
                        <a14:foregroundMark x1="66721" y1="71941" x2="67047" y2="72268"/>
                        <a14:foregroundMark x1="42414" y1="64437" x2="48613" y2="71289"/>
                        <a14:foregroundMark x1="48613" y1="71289" x2="48777" y2="7145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0735" y="5466735"/>
            <a:ext cx="1391265" cy="1391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36937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3E17D3-A5F3-41F9-903D-540DC81F9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Ontología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D824421B-E2D5-4C44-A9F7-5686BA14FA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700213"/>
            <a:ext cx="5157787" cy="481012"/>
          </a:xfrm>
        </p:spPr>
        <p:txBody>
          <a:bodyPr>
            <a:normAutofit/>
          </a:bodyPr>
          <a:lstStyle/>
          <a:p>
            <a:r>
              <a:rPr lang="es-ES" sz="2700" dirty="0"/>
              <a:t>Localización			</a:t>
            </a:r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2561D902-84A4-40B1-8A0B-F1F0104F6E4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9788" y="2423857"/>
            <a:ext cx="6593092" cy="1445122"/>
          </a:xfrm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57622870-2902-4517-A9F2-55C306944C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2904" y1="43883" x2="42904" y2="43883"/>
                        <a14:foregroundMark x1="41599" y1="56281" x2="66721" y2="71941"/>
                        <a14:foregroundMark x1="66721" y1="71941" x2="67047" y2="72268"/>
                        <a14:foregroundMark x1="42414" y1="64437" x2="48613" y2="71289"/>
                        <a14:foregroundMark x1="48613" y1="71289" x2="48777" y2="7145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0735" y="5466735"/>
            <a:ext cx="1391265" cy="1391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27969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C39FB3-239E-43DD-B305-773AFD9747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Aplicación</a:t>
            </a:r>
          </a:p>
        </p:txBody>
      </p:sp>
      <p:pic>
        <p:nvPicPr>
          <p:cNvPr id="7" name="2020-11-05 19-08-22">
            <a:hlinkClick r:id="" action="ppaction://media"/>
            <a:extLst>
              <a:ext uri="{FF2B5EF4-FFF2-40B4-BE49-F238E27FC236}">
                <a16:creationId xmlns:a16="http://schemas.microsoft.com/office/drawing/2014/main" id="{3A9F448D-AF00-4C84-AF1B-F95D27B848EF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14225" t="20221" r="20216" b="19553"/>
          <a:stretch/>
        </p:blipFill>
        <p:spPr>
          <a:xfrm>
            <a:off x="1529218" y="1522908"/>
            <a:ext cx="8814061" cy="4554477"/>
          </a:xfrm>
        </p:spPr>
      </p:pic>
    </p:spTree>
    <p:extLst>
      <p:ext uri="{BB962C8B-B14F-4D97-AF65-F5344CB8AC3E}">
        <p14:creationId xmlns:p14="http://schemas.microsoft.com/office/powerpoint/2010/main" val="312223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96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C6891B-0386-4D95-A47B-78F83F3F08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Introducción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191BEDF-A7F9-44E6-AF42-B30AC41F71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5829" y="3039180"/>
            <a:ext cx="10515600" cy="182074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just">
              <a:buNone/>
            </a:pPr>
            <a:r>
              <a:rPr lang="es-ES" dirty="0">
                <a:cs typeface="Calibri"/>
              </a:rPr>
              <a:t>Se trata de una aplicación que da información sobre los residuos generados, las plantas de reciclaje más cercanas y el tipo de residuos que se reciclan en estas.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F95F7CE-2709-41A0-923D-F97EAA6549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42904" y1="43883" x2="42904" y2="43883"/>
                        <a14:foregroundMark x1="41599" y1="56281" x2="66721" y2="71941"/>
                        <a14:foregroundMark x1="66721" y1="71941" x2="67047" y2="72268"/>
                        <a14:foregroundMark x1="42414" y1="64437" x2="48613" y2="71289"/>
                        <a14:foregroundMark x1="48613" y1="71289" x2="48777" y2="7145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0735" y="5466735"/>
            <a:ext cx="1391265" cy="1391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88195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B8CE68-670C-4441-8A24-06F849873B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CSV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8B2CB3C-A4A5-4FC3-9751-C3787C17A8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s-ES" dirty="0"/>
              <a:t>Residuos_domesticos_generacion.csv</a:t>
            </a:r>
          </a:p>
          <a:p>
            <a:r>
              <a:rPr lang="es-ES" dirty="0"/>
              <a:t>Residuos_peligrosos_tratamiento.csv</a:t>
            </a:r>
          </a:p>
          <a:p>
            <a:r>
              <a:rPr lang="es-ES" dirty="0"/>
              <a:t>Residuos_plantas_clasificacion_envases.csv</a:t>
            </a:r>
          </a:p>
          <a:p>
            <a:r>
              <a:rPr lang="es-ES" dirty="0"/>
              <a:t>Residuos_recuperacion_vidrio.csv</a:t>
            </a:r>
          </a:p>
          <a:p>
            <a:r>
              <a:rPr lang="es-ES" dirty="0"/>
              <a:t>Residuos_transportistas.csv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4A5914AD-17CE-4F7F-9E2E-4843869F38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42904" y1="43883" x2="42904" y2="43883"/>
                        <a14:foregroundMark x1="41599" y1="56281" x2="66721" y2="71941"/>
                        <a14:foregroundMark x1="66721" y1="71941" x2="67047" y2="72268"/>
                        <a14:foregroundMark x1="42414" y1="64437" x2="48613" y2="71289"/>
                        <a14:foregroundMark x1="48613" y1="71289" x2="48777" y2="7145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0735" y="5466735"/>
            <a:ext cx="1391265" cy="1391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38303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6DD8BC1-4C82-4A6F-9010-8FAD76CE0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Residuos_domesticos_generacion.csv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4DFF864F-56C2-4719-82DF-96D82C6D915B}"/>
              </a:ext>
            </a:extLst>
          </p:cNvPr>
          <p:cNvSpPr txBox="1"/>
          <p:nvPr/>
        </p:nvSpPr>
        <p:spPr>
          <a:xfrm>
            <a:off x="6545179" y="1947945"/>
            <a:ext cx="553051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800" dirty="0" err="1"/>
              <a:t>Residuos_domestic_año</a:t>
            </a:r>
            <a:endParaRPr lang="es-E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800" dirty="0" err="1"/>
              <a:t>Residuos_domestic_ambito</a:t>
            </a:r>
            <a:endParaRPr lang="es-E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800" dirty="0" err="1"/>
              <a:t>Residuos_domestic_tipo</a:t>
            </a:r>
            <a:endParaRPr lang="es-E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800" dirty="0" err="1"/>
              <a:t>Residuos_domestic_cantidad_ton</a:t>
            </a:r>
            <a:endParaRPr lang="es-ES" sz="2800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275A8634-3C56-4184-AE31-7019AE079688}"/>
              </a:ext>
            </a:extLst>
          </p:cNvPr>
          <p:cNvSpPr txBox="1"/>
          <p:nvPr/>
        </p:nvSpPr>
        <p:spPr>
          <a:xfrm>
            <a:off x="116306" y="1947945"/>
            <a:ext cx="553051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800" dirty="0" err="1"/>
              <a:t>Residuos_domestic_año</a:t>
            </a:r>
            <a:endParaRPr lang="es-E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800" dirty="0" err="1"/>
              <a:t>Residuos_domestic_ambito</a:t>
            </a:r>
            <a:endParaRPr lang="es-E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800" dirty="0" err="1"/>
              <a:t>Residuos_domestic_tipo</a:t>
            </a:r>
            <a:endParaRPr lang="es-E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800" dirty="0" err="1"/>
              <a:t>Residuos_domestic_cantidad_ton</a:t>
            </a:r>
            <a:endParaRPr lang="es-ES" sz="2800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4FEFE9A1-8249-4282-ADDB-2D261C1FDF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42904" y1="43883" x2="42904" y2="43883"/>
                        <a14:foregroundMark x1="41599" y1="56281" x2="66721" y2="71941"/>
                        <a14:foregroundMark x1="66721" y1="71941" x2="67047" y2="72268"/>
                        <a14:foregroundMark x1="42414" y1="64437" x2="48613" y2="71289"/>
                        <a14:foregroundMark x1="48613" y1="71289" x2="48777" y2="7145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0735" y="5466735"/>
            <a:ext cx="1391265" cy="1391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33078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514A54E-2F57-41E7-B415-2155E06B7B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Residuos_peligrosos_tratamiento.csv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504E2B1E-A7FA-4824-AB79-B312EE1F948A}"/>
              </a:ext>
            </a:extLst>
          </p:cNvPr>
          <p:cNvSpPr txBox="1"/>
          <p:nvPr/>
        </p:nvSpPr>
        <p:spPr>
          <a:xfrm>
            <a:off x="352926" y="2140450"/>
            <a:ext cx="553051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800" dirty="0" err="1"/>
              <a:t>Planta_año</a:t>
            </a:r>
            <a:endParaRPr lang="es-E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800" dirty="0" err="1"/>
              <a:t>Planta_clasificacion_envases</a:t>
            </a:r>
            <a:endParaRPr lang="es-E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800" dirty="0" err="1"/>
              <a:t>Planta_tipo_residuo_desc</a:t>
            </a:r>
            <a:endParaRPr lang="es-E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800" dirty="0" err="1"/>
              <a:t>Planta_tipo_residuo_cantidad</a:t>
            </a:r>
            <a:endParaRPr lang="es-ES" sz="2800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13EF6E83-6AE6-4AE9-B997-556C53BF41D2}"/>
              </a:ext>
            </a:extLst>
          </p:cNvPr>
          <p:cNvSpPr txBox="1"/>
          <p:nvPr/>
        </p:nvSpPr>
        <p:spPr>
          <a:xfrm>
            <a:off x="6308560" y="2140450"/>
            <a:ext cx="553051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800" dirty="0" err="1"/>
              <a:t>Planta_año</a:t>
            </a:r>
            <a:endParaRPr lang="es-E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800" dirty="0" err="1"/>
              <a:t>Planta_clasificacion_envases</a:t>
            </a:r>
            <a:endParaRPr lang="es-E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800" dirty="0" err="1"/>
              <a:t>Planta_tipo_residuo_desc</a:t>
            </a:r>
            <a:endParaRPr lang="es-E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800" dirty="0" err="1"/>
              <a:t>Planta_tipo_residuo_cantidad</a:t>
            </a:r>
            <a:endParaRPr lang="es-ES" sz="2800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BF3D4BC4-4907-4D20-9AAE-B2A20969FB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42904" y1="43883" x2="42904" y2="43883"/>
                        <a14:foregroundMark x1="41599" y1="56281" x2="66721" y2="71941"/>
                        <a14:foregroundMark x1="66721" y1="71941" x2="67047" y2="72268"/>
                        <a14:foregroundMark x1="42414" y1="64437" x2="48613" y2="71289"/>
                        <a14:foregroundMark x1="48613" y1="71289" x2="48777" y2="7145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0735" y="5466735"/>
            <a:ext cx="1391265" cy="1391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93406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E6C98E-B9B0-44EA-86A8-715BCEB6BB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Residuos_plantas_clasificacion_envases.csv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DEF46836-7017-408C-A276-660A9B9A7814}"/>
              </a:ext>
            </a:extLst>
          </p:cNvPr>
          <p:cNvSpPr txBox="1"/>
          <p:nvPr/>
        </p:nvSpPr>
        <p:spPr>
          <a:xfrm>
            <a:off x="401052" y="2156492"/>
            <a:ext cx="553051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800" dirty="0" err="1"/>
              <a:t>Residuos_pelig_año</a:t>
            </a:r>
            <a:endParaRPr lang="es-E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800" dirty="0" err="1"/>
              <a:t>Residuos_pelig_opción_gestión</a:t>
            </a:r>
            <a:endParaRPr lang="es-E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800" dirty="0" err="1"/>
              <a:t>Residuos_pelig_tratamiento</a:t>
            </a:r>
            <a:endParaRPr lang="es-E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800" dirty="0" err="1"/>
              <a:t>Residuos_peplig_cantidad_ton</a:t>
            </a:r>
            <a:endParaRPr lang="es-ES" sz="2800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AFA4E527-5F82-4FF6-AFB4-0BBC4F02573D}"/>
              </a:ext>
            </a:extLst>
          </p:cNvPr>
          <p:cNvSpPr txBox="1"/>
          <p:nvPr/>
        </p:nvSpPr>
        <p:spPr>
          <a:xfrm>
            <a:off x="6260434" y="2156492"/>
            <a:ext cx="553051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800" dirty="0" err="1"/>
              <a:t>Residuos_pelig_año</a:t>
            </a:r>
            <a:endParaRPr lang="es-E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800" dirty="0" err="1"/>
              <a:t>Residuos_pelig_opción_gestión</a:t>
            </a:r>
            <a:endParaRPr lang="es-E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800" dirty="0" err="1"/>
              <a:t>Residuos_pelig_tratamiento</a:t>
            </a:r>
            <a:endParaRPr lang="es-E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800" dirty="0" err="1"/>
              <a:t>Residuos_peplig_cantidad_ton</a:t>
            </a:r>
            <a:endParaRPr lang="es-ES" sz="2800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A8D123F4-B70B-4D78-A402-C05DCAF806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42904" y1="43883" x2="42904" y2="43883"/>
                        <a14:foregroundMark x1="41599" y1="56281" x2="66721" y2="71941"/>
                        <a14:foregroundMark x1="66721" y1="71941" x2="67047" y2="72268"/>
                        <a14:foregroundMark x1="42414" y1="64437" x2="48613" y2="71289"/>
                        <a14:foregroundMark x1="48613" y1="71289" x2="48777" y2="7145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0735" y="5466735"/>
            <a:ext cx="1391265" cy="1391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33202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C37D942-53B9-4DC3-A3A9-225A960557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Residuos_recuperacion_vidrio.csv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94C7ED78-9288-4385-82D7-5ACEB3BB1886}"/>
              </a:ext>
            </a:extLst>
          </p:cNvPr>
          <p:cNvSpPr txBox="1"/>
          <p:nvPr/>
        </p:nvSpPr>
        <p:spPr>
          <a:xfrm>
            <a:off x="401052" y="2156492"/>
            <a:ext cx="553051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800" dirty="0" err="1"/>
              <a:t>Vidrio_municipio_código</a:t>
            </a:r>
            <a:endParaRPr lang="es-E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800" dirty="0" err="1"/>
              <a:t>Vidrio_municipio_nombre</a:t>
            </a:r>
            <a:endParaRPr lang="es-E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800" dirty="0" err="1"/>
              <a:t>Vidrio_año</a:t>
            </a:r>
            <a:endParaRPr lang="es-E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800" dirty="0" err="1"/>
              <a:t>Vidrio_indicador_descripción</a:t>
            </a:r>
            <a:endParaRPr lang="es-E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800" dirty="0" err="1"/>
              <a:t>Vidrio_indicador_unidades</a:t>
            </a:r>
            <a:endParaRPr lang="es-E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800" dirty="0" err="1"/>
              <a:t>Vidrio_indicador_valor</a:t>
            </a:r>
            <a:endParaRPr lang="es-ES" sz="2800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9707FBBD-4DAA-4486-BCF7-D75EE16DC3C7}"/>
              </a:ext>
            </a:extLst>
          </p:cNvPr>
          <p:cNvSpPr txBox="1"/>
          <p:nvPr/>
        </p:nvSpPr>
        <p:spPr>
          <a:xfrm>
            <a:off x="6096000" y="2156492"/>
            <a:ext cx="553051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800" dirty="0" err="1"/>
              <a:t>Vidrio_municipio_código</a:t>
            </a:r>
            <a:endParaRPr lang="es-E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800" dirty="0" err="1"/>
              <a:t>Vidrio_municipio_nombre</a:t>
            </a:r>
            <a:endParaRPr lang="es-E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800" dirty="0" err="1"/>
              <a:t>Vidrio_año</a:t>
            </a:r>
            <a:endParaRPr lang="es-E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800" dirty="0" err="1"/>
              <a:t>Vidrio_indicador_descripción</a:t>
            </a:r>
            <a:endParaRPr lang="es-E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800" dirty="0" err="1"/>
              <a:t>Vidrio_indicador_unidades</a:t>
            </a:r>
            <a:endParaRPr lang="es-E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800" dirty="0" err="1"/>
              <a:t>Vidrio_indicador_valor</a:t>
            </a:r>
            <a:endParaRPr lang="es-ES" sz="2800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A1E6CFBE-ED08-4EA3-A854-EF99BC65E3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42904" y1="43883" x2="42904" y2="43883"/>
                        <a14:foregroundMark x1="41599" y1="56281" x2="66721" y2="71941"/>
                        <a14:foregroundMark x1="66721" y1="71941" x2="67047" y2="72268"/>
                        <a14:foregroundMark x1="42414" y1="64437" x2="48613" y2="71289"/>
                        <a14:foregroundMark x1="48613" y1="71289" x2="48777" y2="7145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0735" y="5466735"/>
            <a:ext cx="1391265" cy="1391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37368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21F6900-780D-4CCA-9309-6DB6125AF9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Residuos_transportistas.csv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B28777C3-E263-46D4-A9CE-444A20B7FD0A}"/>
              </a:ext>
            </a:extLst>
          </p:cNvPr>
          <p:cNvSpPr txBox="1"/>
          <p:nvPr/>
        </p:nvSpPr>
        <p:spPr>
          <a:xfrm>
            <a:off x="385010" y="1595021"/>
            <a:ext cx="5530516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800" dirty="0" err="1"/>
              <a:t>Res_tra_registro_numero</a:t>
            </a:r>
            <a:endParaRPr lang="es-E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800" dirty="0" err="1"/>
              <a:t>Res_tra_registro_tipo</a:t>
            </a:r>
            <a:endParaRPr lang="es-E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800" dirty="0" err="1"/>
              <a:t>Res_tra_razon_social</a:t>
            </a:r>
            <a:endParaRPr lang="es-E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800" dirty="0" err="1"/>
              <a:t>Res_tra_nif</a:t>
            </a:r>
            <a:endParaRPr lang="es-E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800" dirty="0" err="1"/>
              <a:t>Res_tra_nima</a:t>
            </a:r>
            <a:endParaRPr lang="es-E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800" dirty="0" err="1"/>
              <a:t>Res_tra_direccion_tipo_vial</a:t>
            </a:r>
            <a:endParaRPr lang="es-E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800" dirty="0" err="1"/>
              <a:t>Res_tra_direccion_via_nombre</a:t>
            </a:r>
            <a:endParaRPr lang="es-E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800" dirty="0" err="1"/>
              <a:t>Res_tra_direccion_via_tipo_num</a:t>
            </a:r>
            <a:endParaRPr lang="es-E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800" dirty="0" err="1"/>
              <a:t>Res_tra_direccion_via_num</a:t>
            </a:r>
            <a:endParaRPr lang="es-E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800" dirty="0" err="1"/>
              <a:t>Res_tra_direccion_escalera</a:t>
            </a:r>
            <a:endParaRPr lang="es-E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800" dirty="0" err="1"/>
              <a:t>Res_tra_direccion_piso</a:t>
            </a:r>
            <a:endParaRPr lang="es-E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800" dirty="0"/>
              <a:t>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2800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041C6A6D-FCA8-4968-9ADC-B302501844CB}"/>
              </a:ext>
            </a:extLst>
          </p:cNvPr>
          <p:cNvSpPr txBox="1"/>
          <p:nvPr/>
        </p:nvSpPr>
        <p:spPr>
          <a:xfrm>
            <a:off x="6368716" y="1690688"/>
            <a:ext cx="553051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800" dirty="0" err="1"/>
              <a:t>Res_tra_registro_tipo</a:t>
            </a:r>
            <a:endParaRPr lang="es-E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800" dirty="0" err="1"/>
              <a:t>Res_tra_razpm_social</a:t>
            </a:r>
            <a:endParaRPr lang="es-E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800" dirty="0" err="1"/>
              <a:t>Res_tra_nif</a:t>
            </a:r>
            <a:endParaRPr lang="es-E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800" dirty="0" err="1"/>
              <a:t>Res_tra_dirección_tipo_vial</a:t>
            </a:r>
            <a:endParaRPr lang="es-E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800" dirty="0" err="1"/>
              <a:t>Res_tra_dirección_via_nombre</a:t>
            </a:r>
            <a:endParaRPr lang="es-E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800" dirty="0" err="1"/>
              <a:t>Res_tra_dirección_muni_desc</a:t>
            </a:r>
            <a:endParaRPr lang="es-E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800" dirty="0" err="1"/>
              <a:t>Res_tra_dirección_cod_postal</a:t>
            </a:r>
            <a:endParaRPr lang="es-E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800" dirty="0" err="1"/>
              <a:t>Res_tra_residuo_ler_desc</a:t>
            </a:r>
            <a:endParaRPr lang="es-E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2800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76AA448A-937D-44C5-A555-14200FB6FF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42904" y1="43883" x2="42904" y2="43883"/>
                        <a14:foregroundMark x1="41599" y1="56281" x2="66721" y2="71941"/>
                        <a14:foregroundMark x1="66721" y1="71941" x2="67047" y2="72268"/>
                        <a14:foregroundMark x1="42414" y1="64437" x2="48613" y2="71289"/>
                        <a14:foregroundMark x1="48613" y1="71289" x2="48777" y2="7145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0735" y="5466735"/>
            <a:ext cx="1391265" cy="1391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91913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3E17D3-A5F3-41F9-903D-540DC81F9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Ontología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D824421B-E2D5-4C44-A9F7-5686BA14FA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557338"/>
            <a:ext cx="5157787" cy="538162"/>
          </a:xfrm>
        </p:spPr>
        <p:txBody>
          <a:bodyPr>
            <a:normAutofit/>
          </a:bodyPr>
          <a:lstStyle/>
          <a:p>
            <a:r>
              <a:rPr lang="es-ES" sz="2700" dirty="0"/>
              <a:t>Residuo</a:t>
            </a:r>
          </a:p>
        </p:txBody>
      </p:sp>
      <p:pic>
        <p:nvPicPr>
          <p:cNvPr id="11" name="Marcador de contenido 10">
            <a:extLst>
              <a:ext uri="{FF2B5EF4-FFF2-40B4-BE49-F238E27FC236}">
                <a16:creationId xmlns:a16="http://schemas.microsoft.com/office/drawing/2014/main" id="{60D36798-C93F-4B94-B860-C5758589447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9788" y="2266160"/>
            <a:ext cx="4941927" cy="3810329"/>
          </a:xfrm>
        </p:spPr>
      </p:pic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1460A6EC-0B48-4954-823D-9CF89722EC8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557338"/>
            <a:ext cx="5183188" cy="538162"/>
          </a:xfrm>
        </p:spPr>
        <p:txBody>
          <a:bodyPr>
            <a:normAutofit/>
          </a:bodyPr>
          <a:lstStyle/>
          <a:p>
            <a:r>
              <a:rPr lang="es-ES" sz="2700" dirty="0"/>
              <a:t>Planta</a:t>
            </a:r>
          </a:p>
        </p:txBody>
      </p:sp>
      <p:pic>
        <p:nvPicPr>
          <p:cNvPr id="13" name="Marcador de contenido 12">
            <a:extLst>
              <a:ext uri="{FF2B5EF4-FFF2-40B4-BE49-F238E27FC236}">
                <a16:creationId xmlns:a16="http://schemas.microsoft.com/office/drawing/2014/main" id="{45C33E16-CCA6-49CB-A4E2-EE51BBB2204D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248400" y="2267658"/>
            <a:ext cx="5104785" cy="3808831"/>
          </a:xfrm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E9341A7A-DA00-4E50-8BB9-E45220E9B1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42904" y1="43883" x2="42904" y2="43883"/>
                        <a14:foregroundMark x1="41599" y1="56281" x2="66721" y2="71941"/>
                        <a14:foregroundMark x1="66721" y1="71941" x2="67047" y2="72268"/>
                        <a14:foregroundMark x1="42414" y1="64437" x2="48613" y2="71289"/>
                        <a14:foregroundMark x1="48613" y1="71289" x2="48777" y2="7145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8385" y="5609610"/>
            <a:ext cx="1391265" cy="1391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47997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</TotalTime>
  <Words>471</Words>
  <Application>Microsoft Office PowerPoint</Application>
  <PresentationFormat>Panorámica</PresentationFormat>
  <Paragraphs>83</Paragraphs>
  <Slides>12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RECICLAPP</vt:lpstr>
      <vt:lpstr>Introducción</vt:lpstr>
      <vt:lpstr>CSV</vt:lpstr>
      <vt:lpstr>Residuos_domesticos_generacion.csv</vt:lpstr>
      <vt:lpstr>Residuos_peligrosos_tratamiento.csv</vt:lpstr>
      <vt:lpstr>Residuos_plantas_clasificacion_envases.csv</vt:lpstr>
      <vt:lpstr>Residuos_recuperacion_vidrio.csv</vt:lpstr>
      <vt:lpstr>Residuos_transportistas.csv</vt:lpstr>
      <vt:lpstr>Ontología</vt:lpstr>
      <vt:lpstr>Ontología</vt:lpstr>
      <vt:lpstr>Ontología</vt:lpstr>
      <vt:lpstr>Aplicación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RECICLAPP</dc:title>
  <dc:creator>yessenia cacuango  chiran</dc:creator>
  <cp:lastModifiedBy>g.morillo@alumnos.upm.es</cp:lastModifiedBy>
  <cp:revision>43</cp:revision>
  <dcterms:created xsi:type="dcterms:W3CDTF">2020-11-05T11:57:00Z</dcterms:created>
  <dcterms:modified xsi:type="dcterms:W3CDTF">2020-11-05T18:25:24Z</dcterms:modified>
</cp:coreProperties>
</file>